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47"/>
  </p:notesMasterIdLst>
  <p:sldIdLst>
    <p:sldId id="256" r:id="rId6"/>
    <p:sldId id="2118" r:id="rId7"/>
    <p:sldId id="2117" r:id="rId8"/>
    <p:sldId id="259" r:id="rId9"/>
    <p:sldId id="257" r:id="rId10"/>
    <p:sldId id="272" r:id="rId11"/>
    <p:sldId id="2119" r:id="rId12"/>
    <p:sldId id="2114" r:id="rId13"/>
    <p:sldId id="2100" r:id="rId14"/>
    <p:sldId id="308" r:id="rId15"/>
    <p:sldId id="309" r:id="rId16"/>
    <p:sldId id="282" r:id="rId17"/>
    <p:sldId id="2105" r:id="rId18"/>
    <p:sldId id="2101" r:id="rId19"/>
    <p:sldId id="2089" r:id="rId20"/>
    <p:sldId id="312" r:id="rId21"/>
    <p:sldId id="311" r:id="rId22"/>
    <p:sldId id="2075" r:id="rId23"/>
    <p:sldId id="2102" r:id="rId24"/>
    <p:sldId id="267" r:id="rId25"/>
    <p:sldId id="1682" r:id="rId26"/>
    <p:sldId id="294" r:id="rId27"/>
    <p:sldId id="296" r:id="rId28"/>
    <p:sldId id="2106" r:id="rId29"/>
    <p:sldId id="1672" r:id="rId30"/>
    <p:sldId id="1673" r:id="rId31"/>
    <p:sldId id="1684" r:id="rId32"/>
    <p:sldId id="1674" r:id="rId33"/>
    <p:sldId id="273" r:id="rId34"/>
    <p:sldId id="2107" r:id="rId35"/>
    <p:sldId id="310" r:id="rId36"/>
    <p:sldId id="1677" r:id="rId37"/>
    <p:sldId id="1678" r:id="rId38"/>
    <p:sldId id="2108" r:id="rId39"/>
    <p:sldId id="1632" r:id="rId40"/>
    <p:sldId id="2115" r:id="rId41"/>
    <p:sldId id="2112" r:id="rId42"/>
    <p:sldId id="2099" r:id="rId43"/>
    <p:sldId id="1687" r:id="rId44"/>
    <p:sldId id="285" r:id="rId45"/>
    <p:sldId id="212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74"/>
    <a:srgbClr val="40C2F3"/>
    <a:srgbClr val="D11F28"/>
    <a:srgbClr val="FFFFFF"/>
    <a:srgbClr val="FF66CC"/>
    <a:srgbClr val="EB2827"/>
    <a:srgbClr val="FF00FF"/>
    <a:srgbClr val="154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10264-F94C-47E0-AED7-E44B65E14CF1}" v="145" dt="2025-07-25T23:51:58.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25" autoAdjust="0"/>
    <p:restoredTop sz="94660"/>
  </p:normalViewPr>
  <p:slideViewPr>
    <p:cSldViewPr snapToGrid="0">
      <p:cViewPr varScale="1">
        <p:scale>
          <a:sx n="82" d="100"/>
          <a:sy n="82" d="100"/>
        </p:scale>
        <p:origin x="54" y="24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Anderson-Horecka" userId="9354daf7-5b98-4ffd-ae14-75b5da90c3a6" providerId="ADAL" clId="{F6E10264-F94C-47E0-AED7-E44B65E14CF1}"/>
    <pc:docChg chg="undo custSel addSld delSld modSld sldOrd">
      <pc:chgData name="Bill Anderson-Horecka" userId="9354daf7-5b98-4ffd-ae14-75b5da90c3a6" providerId="ADAL" clId="{F6E10264-F94C-47E0-AED7-E44B65E14CF1}" dt="2025-07-26T03:04:19.762" v="1544" actId="113"/>
      <pc:docMkLst>
        <pc:docMk/>
      </pc:docMkLst>
      <pc:sldChg chg="delSp modSp mod modTransition modAnim">
        <pc:chgData name="Bill Anderson-Horecka" userId="9354daf7-5b98-4ffd-ae14-75b5da90c3a6" providerId="ADAL" clId="{F6E10264-F94C-47E0-AED7-E44B65E14CF1}" dt="2025-07-26T02:55:12.698" v="1257" actId="207"/>
        <pc:sldMkLst>
          <pc:docMk/>
          <pc:sldMk cId="791070077" sldId="256"/>
        </pc:sldMkLst>
        <pc:spChg chg="mod">
          <ac:chgData name="Bill Anderson-Horecka" userId="9354daf7-5b98-4ffd-ae14-75b5da90c3a6" providerId="ADAL" clId="{F6E10264-F94C-47E0-AED7-E44B65E14CF1}" dt="2025-07-26T02:55:12.698" v="1257" actId="207"/>
          <ac:spMkLst>
            <pc:docMk/>
            <pc:sldMk cId="791070077" sldId="256"/>
            <ac:spMk id="6" creationId="{9407167D-CE3B-4F86-BB97-20F9374ED6EC}"/>
          </ac:spMkLst>
        </pc:spChg>
      </pc:sldChg>
      <pc:sldChg chg="delSp modSp mod modTransition modAnim">
        <pc:chgData name="Bill Anderson-Horecka" userId="9354daf7-5b98-4ffd-ae14-75b5da90c3a6" providerId="ADAL" clId="{F6E10264-F94C-47E0-AED7-E44B65E14CF1}" dt="2025-07-25T22:24:30.026" v="2" actId="207"/>
        <pc:sldMkLst>
          <pc:docMk/>
          <pc:sldMk cId="0" sldId="257"/>
        </pc:sldMkLst>
        <pc:spChg chg="mod">
          <ac:chgData name="Bill Anderson-Horecka" userId="9354daf7-5b98-4ffd-ae14-75b5da90c3a6" providerId="ADAL" clId="{F6E10264-F94C-47E0-AED7-E44B65E14CF1}" dt="2025-07-25T22:24:30.026" v="2" actId="207"/>
          <ac:spMkLst>
            <pc:docMk/>
            <pc:sldMk cId="0" sldId="257"/>
            <ac:spMk id="3" creationId="{121665A8-621A-FB1E-7674-9A0E7B79E042}"/>
          </ac:spMkLst>
        </pc:spChg>
      </pc:sldChg>
      <pc:sldChg chg="delSp modSp mod modTransition modAnim">
        <pc:chgData name="Bill Anderson-Horecka" userId="9354daf7-5b98-4ffd-ae14-75b5da90c3a6" providerId="ADAL" clId="{F6E10264-F94C-47E0-AED7-E44B65E14CF1}" dt="2025-07-25T22:24:34.107" v="3" actId="207"/>
        <pc:sldMkLst>
          <pc:docMk/>
          <pc:sldMk cId="4004846577" sldId="259"/>
        </pc:sldMkLst>
        <pc:spChg chg="mod">
          <ac:chgData name="Bill Anderson-Horecka" userId="9354daf7-5b98-4ffd-ae14-75b5da90c3a6" providerId="ADAL" clId="{F6E10264-F94C-47E0-AED7-E44B65E14CF1}" dt="2025-07-25T22:24:34.107" v="3" actId="207"/>
          <ac:spMkLst>
            <pc:docMk/>
            <pc:sldMk cId="4004846577" sldId="259"/>
            <ac:spMk id="4" creationId="{27B2D66D-4616-4602-9E85-7EFBFBB26325}"/>
          </ac:spMkLst>
        </pc:spChg>
      </pc:sldChg>
      <pc:sldChg chg="delSp modSp mod modTransition modAnim">
        <pc:chgData name="Bill Anderson-Horecka" userId="9354daf7-5b98-4ffd-ae14-75b5da90c3a6" providerId="ADAL" clId="{F6E10264-F94C-47E0-AED7-E44B65E14CF1}" dt="2025-07-26T02:59:16.843" v="1308" actId="114"/>
        <pc:sldMkLst>
          <pc:docMk/>
          <pc:sldMk cId="1446567489" sldId="267"/>
        </pc:sldMkLst>
        <pc:spChg chg="mod">
          <ac:chgData name="Bill Anderson-Horecka" userId="9354daf7-5b98-4ffd-ae14-75b5da90c3a6" providerId="ADAL" clId="{F6E10264-F94C-47E0-AED7-E44B65E14CF1}" dt="2025-07-26T02:59:16.843" v="1308" actId="114"/>
          <ac:spMkLst>
            <pc:docMk/>
            <pc:sldMk cId="1446567489" sldId="267"/>
            <ac:spMk id="2" creationId="{D1B3F31C-B510-4E65-9B93-C0E755A3878F}"/>
          </ac:spMkLst>
        </pc:spChg>
        <pc:spChg chg="mod">
          <ac:chgData name="Bill Anderson-Horecka" userId="9354daf7-5b98-4ffd-ae14-75b5da90c3a6" providerId="ADAL" clId="{F6E10264-F94C-47E0-AED7-E44B65E14CF1}" dt="2025-07-25T22:57:02.575" v="739" actId="2711"/>
          <ac:spMkLst>
            <pc:docMk/>
            <pc:sldMk cId="1446567489" sldId="267"/>
            <ac:spMk id="4" creationId="{27B2D66D-4616-4602-9E85-7EFBFBB26325}"/>
          </ac:spMkLst>
        </pc:spChg>
        <pc:spChg chg="mod">
          <ac:chgData name="Bill Anderson-Horecka" userId="9354daf7-5b98-4ffd-ae14-75b5da90c3a6" providerId="ADAL" clId="{F6E10264-F94C-47E0-AED7-E44B65E14CF1}" dt="2025-07-25T22:57:15.313" v="746" actId="20577"/>
          <ac:spMkLst>
            <pc:docMk/>
            <pc:sldMk cId="1446567489" sldId="267"/>
            <ac:spMk id="7" creationId="{E879C9B4-E913-4001-9E01-8CADC5560C86}"/>
          </ac:spMkLst>
        </pc:spChg>
      </pc:sldChg>
      <pc:sldChg chg="delSp modSp mod modTransition modAnim">
        <pc:chgData name="Bill Anderson-Horecka" userId="9354daf7-5b98-4ffd-ae14-75b5da90c3a6" providerId="ADAL" clId="{F6E10264-F94C-47E0-AED7-E44B65E14CF1}" dt="2025-07-26T02:55:50.296" v="1259" actId="20577"/>
        <pc:sldMkLst>
          <pc:docMk/>
          <pc:sldMk cId="814484953" sldId="272"/>
        </pc:sldMkLst>
        <pc:spChg chg="del">
          <ac:chgData name="Bill Anderson-Horecka" userId="9354daf7-5b98-4ffd-ae14-75b5da90c3a6" providerId="ADAL" clId="{F6E10264-F94C-47E0-AED7-E44B65E14CF1}" dt="2025-07-25T22:24:56.980" v="8" actId="478"/>
          <ac:spMkLst>
            <pc:docMk/>
            <pc:sldMk cId="814484953" sldId="272"/>
            <ac:spMk id="3" creationId="{AE48E03A-00A2-4B20-B633-4670E25D2E55}"/>
          </ac:spMkLst>
        </pc:spChg>
        <pc:spChg chg="mod">
          <ac:chgData name="Bill Anderson-Horecka" userId="9354daf7-5b98-4ffd-ae14-75b5da90c3a6" providerId="ADAL" clId="{F6E10264-F94C-47E0-AED7-E44B65E14CF1}" dt="2025-07-25T22:24:41.488" v="5" actId="207"/>
          <ac:spMkLst>
            <pc:docMk/>
            <pc:sldMk cId="814484953" sldId="272"/>
            <ac:spMk id="4" creationId="{A6F44D72-59E2-4E3E-9406-AD03DFE3E3B8}"/>
          </ac:spMkLst>
        </pc:spChg>
        <pc:graphicFrameChg chg="modGraphic">
          <ac:chgData name="Bill Anderson-Horecka" userId="9354daf7-5b98-4ffd-ae14-75b5da90c3a6" providerId="ADAL" clId="{F6E10264-F94C-47E0-AED7-E44B65E14CF1}" dt="2025-07-26T02:55:50.296" v="1259" actId="20577"/>
          <ac:graphicFrameMkLst>
            <pc:docMk/>
            <pc:sldMk cId="814484953" sldId="272"/>
            <ac:graphicFrameMk id="5" creationId="{2A630A37-93E4-48B2-9797-9095BA478753}"/>
          </ac:graphicFrameMkLst>
        </pc:graphicFrameChg>
      </pc:sldChg>
      <pc:sldChg chg="delSp modSp mod modTransition modAnim">
        <pc:chgData name="Bill Anderson-Horecka" userId="9354daf7-5b98-4ffd-ae14-75b5da90c3a6" providerId="ADAL" clId="{F6E10264-F94C-47E0-AED7-E44B65E14CF1}" dt="2025-07-25T23:16:56.650" v="809" actId="207"/>
        <pc:sldMkLst>
          <pc:docMk/>
          <pc:sldMk cId="3487941901" sldId="273"/>
        </pc:sldMkLst>
        <pc:spChg chg="mod">
          <ac:chgData name="Bill Anderson-Horecka" userId="9354daf7-5b98-4ffd-ae14-75b5da90c3a6" providerId="ADAL" clId="{F6E10264-F94C-47E0-AED7-E44B65E14CF1}" dt="2025-07-25T23:16:42.096" v="803" actId="2711"/>
          <ac:spMkLst>
            <pc:docMk/>
            <pc:sldMk cId="3487941901" sldId="273"/>
            <ac:spMk id="4" creationId="{CA11D0C6-1CFD-4B1D-850A-0D879807D5AA}"/>
          </ac:spMkLst>
        </pc:spChg>
        <pc:spChg chg="mod">
          <ac:chgData name="Bill Anderson-Horecka" userId="9354daf7-5b98-4ffd-ae14-75b5da90c3a6" providerId="ADAL" clId="{F6E10264-F94C-47E0-AED7-E44B65E14CF1}" dt="2025-07-25T23:16:56.650" v="809" actId="207"/>
          <ac:spMkLst>
            <pc:docMk/>
            <pc:sldMk cId="3487941901" sldId="273"/>
            <ac:spMk id="6" creationId="{196AF12E-255C-466E-9B5F-39EE57FB995E}"/>
          </ac:spMkLst>
        </pc:spChg>
      </pc:sldChg>
      <pc:sldChg chg="delSp modSp mod modTransition modAnim">
        <pc:chgData name="Bill Anderson-Horecka" userId="9354daf7-5b98-4ffd-ae14-75b5da90c3a6" providerId="ADAL" clId="{F6E10264-F94C-47E0-AED7-E44B65E14CF1}" dt="2025-07-25T22:30:28.437" v="165" actId="2711"/>
        <pc:sldMkLst>
          <pc:docMk/>
          <pc:sldMk cId="3221403934" sldId="282"/>
        </pc:sldMkLst>
        <pc:spChg chg="mod">
          <ac:chgData name="Bill Anderson-Horecka" userId="9354daf7-5b98-4ffd-ae14-75b5da90c3a6" providerId="ADAL" clId="{F6E10264-F94C-47E0-AED7-E44B65E14CF1}" dt="2025-07-25T22:30:28.437" v="165" actId="2711"/>
          <ac:spMkLst>
            <pc:docMk/>
            <pc:sldMk cId="3221403934" sldId="282"/>
            <ac:spMk id="3" creationId="{C809EEEB-62C0-F06F-D793-25C34F19CF0A}"/>
          </ac:spMkLst>
        </pc:spChg>
      </pc:sldChg>
      <pc:sldChg chg="delSp modSp mod modTransition modAnim">
        <pc:chgData name="Bill Anderson-Horecka" userId="9354daf7-5b98-4ffd-ae14-75b5da90c3a6" providerId="ADAL" clId="{F6E10264-F94C-47E0-AED7-E44B65E14CF1}" dt="2025-07-26T03:04:19.762" v="1544" actId="113"/>
        <pc:sldMkLst>
          <pc:docMk/>
          <pc:sldMk cId="708503601" sldId="285"/>
        </pc:sldMkLst>
        <pc:spChg chg="mod">
          <ac:chgData name="Bill Anderson-Horecka" userId="9354daf7-5b98-4ffd-ae14-75b5da90c3a6" providerId="ADAL" clId="{F6E10264-F94C-47E0-AED7-E44B65E14CF1}" dt="2025-07-25T23:49:52.184" v="1165" actId="207"/>
          <ac:spMkLst>
            <pc:docMk/>
            <pc:sldMk cId="708503601" sldId="285"/>
            <ac:spMk id="3" creationId="{C3DA583F-A9D0-7DAD-3473-D71F81588F9C}"/>
          </ac:spMkLst>
        </pc:spChg>
        <pc:spChg chg="mod">
          <ac:chgData name="Bill Anderson-Horecka" userId="9354daf7-5b98-4ffd-ae14-75b5da90c3a6" providerId="ADAL" clId="{F6E10264-F94C-47E0-AED7-E44B65E14CF1}" dt="2025-07-26T03:04:19.762" v="1544" actId="113"/>
          <ac:spMkLst>
            <pc:docMk/>
            <pc:sldMk cId="708503601" sldId="285"/>
            <ac:spMk id="7" creationId="{C4ED2D65-0589-D7FA-C848-DDD7C3F4F3D5}"/>
          </ac:spMkLst>
        </pc:spChg>
      </pc:sldChg>
      <pc:sldChg chg="delSp modSp mod modTransition modAnim">
        <pc:chgData name="Bill Anderson-Horecka" userId="9354daf7-5b98-4ffd-ae14-75b5da90c3a6" providerId="ADAL" clId="{F6E10264-F94C-47E0-AED7-E44B65E14CF1}" dt="2025-07-25T23:01:16.475" v="760" actId="207"/>
        <pc:sldMkLst>
          <pc:docMk/>
          <pc:sldMk cId="4109591914" sldId="294"/>
        </pc:sldMkLst>
        <pc:spChg chg="mod">
          <ac:chgData name="Bill Anderson-Horecka" userId="9354daf7-5b98-4ffd-ae14-75b5da90c3a6" providerId="ADAL" clId="{F6E10264-F94C-47E0-AED7-E44B65E14CF1}" dt="2025-07-25T23:01:16.475" v="760" actId="207"/>
          <ac:spMkLst>
            <pc:docMk/>
            <pc:sldMk cId="4109591914" sldId="294"/>
            <ac:spMk id="3" creationId="{968A2B22-1A1E-4D0E-595D-294796740A16}"/>
          </ac:spMkLst>
        </pc:spChg>
      </pc:sldChg>
      <pc:sldChg chg="delSp modSp mod modTransition modAnim">
        <pc:chgData name="Bill Anderson-Horecka" userId="9354daf7-5b98-4ffd-ae14-75b5da90c3a6" providerId="ADAL" clId="{F6E10264-F94C-47E0-AED7-E44B65E14CF1}" dt="2025-07-25T23:01:52.465" v="764" actId="2711"/>
        <pc:sldMkLst>
          <pc:docMk/>
          <pc:sldMk cId="3465036877" sldId="296"/>
        </pc:sldMkLst>
        <pc:spChg chg="mod">
          <ac:chgData name="Bill Anderson-Horecka" userId="9354daf7-5b98-4ffd-ae14-75b5da90c3a6" providerId="ADAL" clId="{F6E10264-F94C-47E0-AED7-E44B65E14CF1}" dt="2025-07-25T23:01:52.465" v="764" actId="2711"/>
          <ac:spMkLst>
            <pc:docMk/>
            <pc:sldMk cId="3465036877" sldId="296"/>
            <ac:spMk id="3" creationId="{C809EEEB-62C0-F06F-D793-25C34F19CF0A}"/>
          </ac:spMkLst>
        </pc:spChg>
        <pc:spChg chg="del">
          <ac:chgData name="Bill Anderson-Horecka" userId="9354daf7-5b98-4ffd-ae14-75b5da90c3a6" providerId="ADAL" clId="{F6E10264-F94C-47E0-AED7-E44B65E14CF1}" dt="2025-07-25T23:01:44.857" v="761" actId="478"/>
          <ac:spMkLst>
            <pc:docMk/>
            <pc:sldMk cId="3465036877" sldId="296"/>
            <ac:spMk id="17" creationId="{9E856E52-0622-12D3-AAAF-6BA807F2BF72}"/>
          </ac:spMkLst>
        </pc:spChg>
        <pc:picChg chg="del">
          <ac:chgData name="Bill Anderson-Horecka" userId="9354daf7-5b98-4ffd-ae14-75b5da90c3a6" providerId="ADAL" clId="{F6E10264-F94C-47E0-AED7-E44B65E14CF1}" dt="2025-07-25T23:01:45.542" v="762" actId="478"/>
          <ac:picMkLst>
            <pc:docMk/>
            <pc:sldMk cId="3465036877" sldId="296"/>
            <ac:picMk id="16" creationId="{41818D7E-D2BE-FF3F-76E8-C99EE6617F8A}"/>
          </ac:picMkLst>
        </pc:picChg>
      </pc:sldChg>
      <pc:sldChg chg="addSp delSp modSp mod modTransition modAnim">
        <pc:chgData name="Bill Anderson-Horecka" userId="9354daf7-5b98-4ffd-ae14-75b5da90c3a6" providerId="ADAL" clId="{F6E10264-F94C-47E0-AED7-E44B65E14CF1}" dt="2025-07-26T02:56:23.602" v="1260" actId="12"/>
        <pc:sldMkLst>
          <pc:docMk/>
          <pc:sldMk cId="1107882283" sldId="308"/>
        </pc:sldMkLst>
        <pc:spChg chg="mod">
          <ac:chgData name="Bill Anderson-Horecka" userId="9354daf7-5b98-4ffd-ae14-75b5da90c3a6" providerId="ADAL" clId="{F6E10264-F94C-47E0-AED7-E44B65E14CF1}" dt="2025-07-25T22:29:19.208" v="148" actId="207"/>
          <ac:spMkLst>
            <pc:docMk/>
            <pc:sldMk cId="1107882283" sldId="308"/>
            <ac:spMk id="3" creationId="{C809EEEB-62C0-F06F-D793-25C34F19CF0A}"/>
          </ac:spMkLst>
        </pc:spChg>
        <pc:spChg chg="add mod">
          <ac:chgData name="Bill Anderson-Horecka" userId="9354daf7-5b98-4ffd-ae14-75b5da90c3a6" providerId="ADAL" clId="{F6E10264-F94C-47E0-AED7-E44B65E14CF1}" dt="2025-07-26T02:56:23.602" v="1260" actId="12"/>
          <ac:spMkLst>
            <pc:docMk/>
            <pc:sldMk cId="1107882283" sldId="308"/>
            <ac:spMk id="9" creationId="{1668F070-5EA2-D2AF-9801-CCA4D6B7F684}"/>
          </ac:spMkLst>
        </pc:spChg>
        <pc:spChg chg="del">
          <ac:chgData name="Bill Anderson-Horecka" userId="9354daf7-5b98-4ffd-ae14-75b5da90c3a6" providerId="ADAL" clId="{F6E10264-F94C-47E0-AED7-E44B65E14CF1}" dt="2025-07-25T22:26:46.846" v="90" actId="478"/>
          <ac:spMkLst>
            <pc:docMk/>
            <pc:sldMk cId="1107882283" sldId="308"/>
            <ac:spMk id="13" creationId="{51AB5439-30DA-2769-7F91-3195D56D47D5}"/>
          </ac:spMkLst>
        </pc:spChg>
        <pc:spChg chg="del">
          <ac:chgData name="Bill Anderson-Horecka" userId="9354daf7-5b98-4ffd-ae14-75b5da90c3a6" providerId="ADAL" clId="{F6E10264-F94C-47E0-AED7-E44B65E14CF1}" dt="2025-07-25T22:26:49.211" v="91" actId="478"/>
          <ac:spMkLst>
            <pc:docMk/>
            <pc:sldMk cId="1107882283" sldId="308"/>
            <ac:spMk id="238" creationId="{00000000-0000-0000-0000-000000000000}"/>
          </ac:spMkLst>
        </pc:spChg>
        <pc:picChg chg="add del mod">
          <ac:chgData name="Bill Anderson-Horecka" userId="9354daf7-5b98-4ffd-ae14-75b5da90c3a6" providerId="ADAL" clId="{F6E10264-F94C-47E0-AED7-E44B65E14CF1}" dt="2025-07-25T22:27:03.811" v="100" actId="478"/>
          <ac:picMkLst>
            <pc:docMk/>
            <pc:sldMk cId="1107882283" sldId="308"/>
            <ac:picMk id="4" creationId="{C7969A9E-6415-F8D4-030B-F66D5D029B55}"/>
          </ac:picMkLst>
        </pc:picChg>
        <pc:picChg chg="del">
          <ac:chgData name="Bill Anderson-Horecka" userId="9354daf7-5b98-4ffd-ae14-75b5da90c3a6" providerId="ADAL" clId="{F6E10264-F94C-47E0-AED7-E44B65E14CF1}" dt="2025-07-25T22:26:49.899" v="92" actId="478"/>
          <ac:picMkLst>
            <pc:docMk/>
            <pc:sldMk cId="1107882283" sldId="308"/>
            <ac:picMk id="7" creationId="{EE2CF93C-D533-9F46-C6CF-F9FBF3DBEB6C}"/>
          </ac:picMkLst>
        </pc:picChg>
        <pc:picChg chg="del">
          <ac:chgData name="Bill Anderson-Horecka" userId="9354daf7-5b98-4ffd-ae14-75b5da90c3a6" providerId="ADAL" clId="{F6E10264-F94C-47E0-AED7-E44B65E14CF1}" dt="2025-07-25T22:26:51.483" v="94" actId="478"/>
          <ac:picMkLst>
            <pc:docMk/>
            <pc:sldMk cId="1107882283" sldId="308"/>
            <ac:picMk id="8" creationId="{6D3F10AC-1E64-5A36-805B-F11410160092}"/>
          </ac:picMkLst>
        </pc:picChg>
        <pc:picChg chg="add mod">
          <ac:chgData name="Bill Anderson-Horecka" userId="9354daf7-5b98-4ffd-ae14-75b5da90c3a6" providerId="ADAL" clId="{F6E10264-F94C-47E0-AED7-E44B65E14CF1}" dt="2025-07-25T22:27:30.961" v="112"/>
          <ac:picMkLst>
            <pc:docMk/>
            <pc:sldMk cId="1107882283" sldId="308"/>
            <ac:picMk id="12" creationId="{AA059B0E-8CB7-9676-65AB-F25BB771F06C}"/>
          </ac:picMkLst>
        </pc:picChg>
        <pc:picChg chg="add mod">
          <ac:chgData name="Bill Anderson-Horecka" userId="9354daf7-5b98-4ffd-ae14-75b5da90c3a6" providerId="ADAL" clId="{F6E10264-F94C-47E0-AED7-E44B65E14CF1}" dt="2025-07-25T22:28:09.589" v="127" actId="1076"/>
          <ac:picMkLst>
            <pc:docMk/>
            <pc:sldMk cId="1107882283" sldId="308"/>
            <ac:picMk id="15" creationId="{0A6160CE-2B6E-F951-177D-29F7F63917A9}"/>
          </ac:picMkLst>
        </pc:picChg>
        <pc:picChg chg="add del mod">
          <ac:chgData name="Bill Anderson-Horecka" userId="9354daf7-5b98-4ffd-ae14-75b5da90c3a6" providerId="ADAL" clId="{F6E10264-F94C-47E0-AED7-E44B65E14CF1}" dt="2025-07-25T22:27:44.604" v="116" actId="478"/>
          <ac:picMkLst>
            <pc:docMk/>
            <pc:sldMk cId="1107882283" sldId="308"/>
            <ac:picMk id="17" creationId="{0618444D-ED5E-366B-FCAE-77B2636B0615}"/>
          </ac:picMkLst>
        </pc:picChg>
        <pc:picChg chg="add del mod">
          <ac:chgData name="Bill Anderson-Horecka" userId="9354daf7-5b98-4ffd-ae14-75b5da90c3a6" providerId="ADAL" clId="{F6E10264-F94C-47E0-AED7-E44B65E14CF1}" dt="2025-07-25T22:27:50.675" v="122" actId="478"/>
          <ac:picMkLst>
            <pc:docMk/>
            <pc:sldMk cId="1107882283" sldId="308"/>
            <ac:picMk id="19" creationId="{10F76AC7-E1AF-7CF5-8608-0A2FAE2CED0A}"/>
          </ac:picMkLst>
        </pc:picChg>
        <pc:picChg chg="add mod">
          <ac:chgData name="Bill Anderson-Horecka" userId="9354daf7-5b98-4ffd-ae14-75b5da90c3a6" providerId="ADAL" clId="{F6E10264-F94C-47E0-AED7-E44B65E14CF1}" dt="2025-07-25T22:28:11.506" v="128" actId="1076"/>
          <ac:picMkLst>
            <pc:docMk/>
            <pc:sldMk cId="1107882283" sldId="308"/>
            <ac:picMk id="20" creationId="{AE89F354-20FC-FF11-93B2-EC0B3D721338}"/>
          </ac:picMkLst>
        </pc:picChg>
        <pc:cxnChg chg="del">
          <ac:chgData name="Bill Anderson-Horecka" userId="9354daf7-5b98-4ffd-ae14-75b5da90c3a6" providerId="ADAL" clId="{F6E10264-F94C-47E0-AED7-E44B65E14CF1}" dt="2025-07-25T22:26:50.939" v="93" actId="478"/>
          <ac:cxnSpMkLst>
            <pc:docMk/>
            <pc:sldMk cId="1107882283" sldId="308"/>
            <ac:cxnSpMk id="10" creationId="{9DF1D916-2412-A093-CD6F-C95D37745E7C}"/>
          </ac:cxnSpMkLst>
        </pc:cxnChg>
      </pc:sldChg>
      <pc:sldChg chg="addSp delSp modSp mod modTransition modAnim">
        <pc:chgData name="Bill Anderson-Horecka" userId="9354daf7-5b98-4ffd-ae14-75b5da90c3a6" providerId="ADAL" clId="{F6E10264-F94C-47E0-AED7-E44B65E14CF1}" dt="2025-07-25T22:30:13.782" v="163" actId="1076"/>
        <pc:sldMkLst>
          <pc:docMk/>
          <pc:sldMk cId="4255056771" sldId="309"/>
        </pc:sldMkLst>
        <pc:spChg chg="mod">
          <ac:chgData name="Bill Anderson-Horecka" userId="9354daf7-5b98-4ffd-ae14-75b5da90c3a6" providerId="ADAL" clId="{F6E10264-F94C-47E0-AED7-E44B65E14CF1}" dt="2025-07-25T22:30:06.429" v="161" actId="6549"/>
          <ac:spMkLst>
            <pc:docMk/>
            <pc:sldMk cId="4255056771" sldId="309"/>
            <ac:spMk id="2" creationId="{10232FF0-31A0-C2D9-247D-D0FFB9C7F483}"/>
          </ac:spMkLst>
        </pc:spChg>
        <pc:spChg chg="mod">
          <ac:chgData name="Bill Anderson-Horecka" userId="9354daf7-5b98-4ffd-ae14-75b5da90c3a6" providerId="ADAL" clId="{F6E10264-F94C-47E0-AED7-E44B65E14CF1}" dt="2025-07-25T22:29:23.733" v="150" actId="2711"/>
          <ac:spMkLst>
            <pc:docMk/>
            <pc:sldMk cId="4255056771" sldId="309"/>
            <ac:spMk id="160" creationId="{00000000-0000-0000-0000-000000000000}"/>
          </ac:spMkLst>
        </pc:spChg>
        <pc:spChg chg="mod">
          <ac:chgData name="Bill Anderson-Horecka" userId="9354daf7-5b98-4ffd-ae14-75b5da90c3a6" providerId="ADAL" clId="{F6E10264-F94C-47E0-AED7-E44B65E14CF1}" dt="2025-07-25T22:30:13.782" v="163" actId="1076"/>
          <ac:spMkLst>
            <pc:docMk/>
            <pc:sldMk cId="4255056771" sldId="309"/>
            <ac:spMk id="161" creationId="{00000000-0000-0000-0000-000000000000}"/>
          </ac:spMkLst>
        </pc:spChg>
        <pc:picChg chg="add mod">
          <ac:chgData name="Bill Anderson-Horecka" userId="9354daf7-5b98-4ffd-ae14-75b5da90c3a6" providerId="ADAL" clId="{F6E10264-F94C-47E0-AED7-E44B65E14CF1}" dt="2025-07-25T22:30:08.494" v="162" actId="1076"/>
          <ac:picMkLst>
            <pc:docMk/>
            <pc:sldMk cId="4255056771" sldId="309"/>
            <ac:picMk id="4" creationId="{C22BC6A5-14A9-F6DD-36A6-A28FE1AAE8A6}"/>
          </ac:picMkLst>
        </pc:picChg>
        <pc:picChg chg="del">
          <ac:chgData name="Bill Anderson-Horecka" userId="9354daf7-5b98-4ffd-ae14-75b5da90c3a6" providerId="ADAL" clId="{F6E10264-F94C-47E0-AED7-E44B65E14CF1}" dt="2025-07-25T22:29:38.929" v="151" actId="478"/>
          <ac:picMkLst>
            <pc:docMk/>
            <pc:sldMk cId="4255056771" sldId="309"/>
            <ac:picMk id="5" creationId="{B960204D-BD1F-23E0-26B4-199F88C7CB13}"/>
          </ac:picMkLst>
        </pc:picChg>
      </pc:sldChg>
      <pc:sldChg chg="addSp delSp modSp mod modTransition modAnim">
        <pc:chgData name="Bill Anderson-Horecka" userId="9354daf7-5b98-4ffd-ae14-75b5da90c3a6" providerId="ADAL" clId="{F6E10264-F94C-47E0-AED7-E44B65E14CF1}" dt="2025-07-25T23:27:19.731" v="858" actId="207"/>
        <pc:sldMkLst>
          <pc:docMk/>
          <pc:sldMk cId="0" sldId="310"/>
        </pc:sldMkLst>
        <pc:spChg chg="mod">
          <ac:chgData name="Bill Anderson-Horecka" userId="9354daf7-5b98-4ffd-ae14-75b5da90c3a6" providerId="ADAL" clId="{F6E10264-F94C-47E0-AED7-E44B65E14CF1}" dt="2025-07-25T23:27:19.731" v="858" actId="207"/>
          <ac:spMkLst>
            <pc:docMk/>
            <pc:sldMk cId="0" sldId="310"/>
            <ac:spMk id="2" creationId="{7F8DD7E1-347F-E836-FB51-EB075F091724}"/>
          </ac:spMkLst>
        </pc:spChg>
        <pc:spChg chg="del">
          <ac:chgData name="Bill Anderson-Horecka" userId="9354daf7-5b98-4ffd-ae14-75b5da90c3a6" providerId="ADAL" clId="{F6E10264-F94C-47E0-AED7-E44B65E14CF1}" dt="2025-07-25T23:24:26.160" v="819" actId="478"/>
          <ac:spMkLst>
            <pc:docMk/>
            <pc:sldMk cId="0" sldId="310"/>
            <ac:spMk id="12" creationId="{1B477D4B-3755-9E01-94D8-31887C6E1970}"/>
          </ac:spMkLst>
        </pc:spChg>
        <pc:spChg chg="del mod">
          <ac:chgData name="Bill Anderson-Horecka" userId="9354daf7-5b98-4ffd-ae14-75b5da90c3a6" providerId="ADAL" clId="{F6E10264-F94C-47E0-AED7-E44B65E14CF1}" dt="2025-07-25T23:26:52.382" v="850" actId="478"/>
          <ac:spMkLst>
            <pc:docMk/>
            <pc:sldMk cId="0" sldId="310"/>
            <ac:spMk id="15" creationId="{C929B49B-7176-2914-550A-8B45732CE0F0}"/>
          </ac:spMkLst>
        </pc:spChg>
        <pc:spChg chg="del mod">
          <ac:chgData name="Bill Anderson-Horecka" userId="9354daf7-5b98-4ffd-ae14-75b5da90c3a6" providerId="ADAL" clId="{F6E10264-F94C-47E0-AED7-E44B65E14CF1}" dt="2025-07-25T23:26:49.409" v="849" actId="478"/>
          <ac:spMkLst>
            <pc:docMk/>
            <pc:sldMk cId="0" sldId="310"/>
            <ac:spMk id="16" creationId="{0B367A7A-B377-A7E2-942D-0FAD33926BC5}"/>
          </ac:spMkLst>
        </pc:spChg>
        <pc:spChg chg="del mod">
          <ac:chgData name="Bill Anderson-Horecka" userId="9354daf7-5b98-4ffd-ae14-75b5da90c3a6" providerId="ADAL" clId="{F6E10264-F94C-47E0-AED7-E44B65E14CF1}" dt="2025-07-25T23:26:46.784" v="847" actId="478"/>
          <ac:spMkLst>
            <pc:docMk/>
            <pc:sldMk cId="0" sldId="310"/>
            <ac:spMk id="17" creationId="{B7F0FEF6-D7A6-7D7A-E4DE-300951FAAD8A}"/>
          </ac:spMkLst>
        </pc:spChg>
        <pc:spChg chg="del mod">
          <ac:chgData name="Bill Anderson-Horecka" userId="9354daf7-5b98-4ffd-ae14-75b5da90c3a6" providerId="ADAL" clId="{F6E10264-F94C-47E0-AED7-E44B65E14CF1}" dt="2025-07-25T23:26:56.365" v="852" actId="478"/>
          <ac:spMkLst>
            <pc:docMk/>
            <pc:sldMk cId="0" sldId="310"/>
            <ac:spMk id="18" creationId="{3215848A-81D9-170E-5E42-416708820595}"/>
          </ac:spMkLst>
        </pc:spChg>
        <pc:spChg chg="del mod">
          <ac:chgData name="Bill Anderson-Horecka" userId="9354daf7-5b98-4ffd-ae14-75b5da90c3a6" providerId="ADAL" clId="{F6E10264-F94C-47E0-AED7-E44B65E14CF1}" dt="2025-07-25T23:26:54.232" v="851" actId="478"/>
          <ac:spMkLst>
            <pc:docMk/>
            <pc:sldMk cId="0" sldId="310"/>
            <ac:spMk id="19" creationId="{6B686EDD-F088-099F-1789-89E49F7B88BC}"/>
          </ac:spMkLst>
        </pc:spChg>
        <pc:spChg chg="del mod topLvl">
          <ac:chgData name="Bill Anderson-Horecka" userId="9354daf7-5b98-4ffd-ae14-75b5da90c3a6" providerId="ADAL" clId="{F6E10264-F94C-47E0-AED7-E44B65E14CF1}" dt="2025-07-25T23:26:58.065" v="853" actId="478"/>
          <ac:spMkLst>
            <pc:docMk/>
            <pc:sldMk cId="0" sldId="310"/>
            <ac:spMk id="20" creationId="{B78BB665-8D74-D48C-4024-AE1933AA1A05}"/>
          </ac:spMkLst>
        </pc:spChg>
        <pc:spChg chg="add del mod">
          <ac:chgData name="Bill Anderson-Horecka" userId="9354daf7-5b98-4ffd-ae14-75b5da90c3a6" providerId="ADAL" clId="{F6E10264-F94C-47E0-AED7-E44B65E14CF1}" dt="2025-07-25T23:25:42.386" v="835" actId="478"/>
          <ac:spMkLst>
            <pc:docMk/>
            <pc:sldMk cId="0" sldId="310"/>
            <ac:spMk id="21" creationId="{398F4AB5-956A-2535-8684-C67233756C28}"/>
          </ac:spMkLst>
        </pc:spChg>
        <pc:spChg chg="add mod">
          <ac:chgData name="Bill Anderson-Horecka" userId="9354daf7-5b98-4ffd-ae14-75b5da90c3a6" providerId="ADAL" clId="{F6E10264-F94C-47E0-AED7-E44B65E14CF1}" dt="2025-07-25T23:24:29.899" v="820"/>
          <ac:spMkLst>
            <pc:docMk/>
            <pc:sldMk cId="0" sldId="310"/>
            <ac:spMk id="22" creationId="{88C7B363-11E6-7207-3582-B63FCDD20CB7}"/>
          </ac:spMkLst>
        </pc:spChg>
        <pc:spChg chg="add del mod">
          <ac:chgData name="Bill Anderson-Horecka" userId="9354daf7-5b98-4ffd-ae14-75b5da90c3a6" providerId="ADAL" clId="{F6E10264-F94C-47E0-AED7-E44B65E14CF1}" dt="2025-07-25T23:25:15.418" v="826" actId="478"/>
          <ac:spMkLst>
            <pc:docMk/>
            <pc:sldMk cId="0" sldId="310"/>
            <ac:spMk id="23" creationId="{B0362D06-A7FC-7048-730C-592501FC4DFB}"/>
          </ac:spMkLst>
        </pc:spChg>
        <pc:spChg chg="add del mod">
          <ac:chgData name="Bill Anderson-Horecka" userId="9354daf7-5b98-4ffd-ae14-75b5da90c3a6" providerId="ADAL" clId="{F6E10264-F94C-47E0-AED7-E44B65E14CF1}" dt="2025-07-25T23:25:10.392" v="824" actId="478"/>
          <ac:spMkLst>
            <pc:docMk/>
            <pc:sldMk cId="0" sldId="310"/>
            <ac:spMk id="24" creationId="{D423D0A9-D316-36BA-D468-7DBFB6BBAA42}"/>
          </ac:spMkLst>
        </pc:spChg>
        <pc:grpChg chg="del">
          <ac:chgData name="Bill Anderson-Horecka" userId="9354daf7-5b98-4ffd-ae14-75b5da90c3a6" providerId="ADAL" clId="{F6E10264-F94C-47E0-AED7-E44B65E14CF1}" dt="2025-07-25T23:25:43.494" v="836" actId="478"/>
          <ac:grpSpMkLst>
            <pc:docMk/>
            <pc:sldMk cId="0" sldId="310"/>
            <ac:grpSpMk id="7" creationId="{BC05A6BB-6D87-BEEF-A298-6242BF7A25E5}"/>
          </ac:grpSpMkLst>
        </pc:grpChg>
        <pc:grpChg chg="del mod ord">
          <ac:chgData name="Bill Anderson-Horecka" userId="9354daf7-5b98-4ffd-ae14-75b5da90c3a6" providerId="ADAL" clId="{F6E10264-F94C-47E0-AED7-E44B65E14CF1}" dt="2025-07-25T23:26:58.065" v="853" actId="478"/>
          <ac:grpSpMkLst>
            <pc:docMk/>
            <pc:sldMk cId="0" sldId="310"/>
            <ac:grpSpMk id="13" creationId="{7C4B07C7-FE03-8B8B-4067-A85E762B474B}"/>
          </ac:grpSpMkLst>
        </pc:grpChg>
        <pc:graphicFrameChg chg="del mod">
          <ac:chgData name="Bill Anderson-Horecka" userId="9354daf7-5b98-4ffd-ae14-75b5da90c3a6" providerId="ADAL" clId="{F6E10264-F94C-47E0-AED7-E44B65E14CF1}" dt="2025-07-25T23:26:28.584" v="841" actId="478"/>
          <ac:graphicFrameMkLst>
            <pc:docMk/>
            <pc:sldMk cId="0" sldId="310"/>
            <ac:graphicFrameMk id="3" creationId="{4ADC555B-B30B-49D5-11FC-D6A79CB2A8EF}"/>
          </ac:graphicFrameMkLst>
        </pc:graphicFrameChg>
        <pc:picChg chg="del">
          <ac:chgData name="Bill Anderson-Horecka" userId="9354daf7-5b98-4ffd-ae14-75b5da90c3a6" providerId="ADAL" clId="{F6E10264-F94C-47E0-AED7-E44B65E14CF1}" dt="2025-07-25T23:17:58.566" v="815" actId="478"/>
          <ac:picMkLst>
            <pc:docMk/>
            <pc:sldMk cId="0" sldId="310"/>
            <ac:picMk id="4" creationId="{1CD6DCD0-6ABE-FAB8-AF57-9D3858406882}"/>
          </ac:picMkLst>
        </pc:picChg>
        <pc:picChg chg="del">
          <ac:chgData name="Bill Anderson-Horecka" userId="9354daf7-5b98-4ffd-ae14-75b5da90c3a6" providerId="ADAL" clId="{F6E10264-F94C-47E0-AED7-E44B65E14CF1}" dt="2025-07-25T23:18:08.438" v="817" actId="478"/>
          <ac:picMkLst>
            <pc:docMk/>
            <pc:sldMk cId="0" sldId="310"/>
            <ac:picMk id="5" creationId="{7CF2C3D8-BABC-72EC-22F6-2A01D5D60220}"/>
          </ac:picMkLst>
        </pc:picChg>
        <pc:picChg chg="del">
          <ac:chgData name="Bill Anderson-Horecka" userId="9354daf7-5b98-4ffd-ae14-75b5da90c3a6" providerId="ADAL" clId="{F6E10264-F94C-47E0-AED7-E44B65E14CF1}" dt="2025-07-25T23:17:56.261" v="814" actId="478"/>
          <ac:picMkLst>
            <pc:docMk/>
            <pc:sldMk cId="0" sldId="310"/>
            <ac:picMk id="6" creationId="{1148C8B8-1144-3402-9D98-F7EAC80B8232}"/>
          </ac:picMkLst>
        </pc:picChg>
        <pc:picChg chg="del">
          <ac:chgData name="Bill Anderson-Horecka" userId="9354daf7-5b98-4ffd-ae14-75b5da90c3a6" providerId="ADAL" clId="{F6E10264-F94C-47E0-AED7-E44B65E14CF1}" dt="2025-07-25T23:18:07.350" v="816" actId="478"/>
          <ac:picMkLst>
            <pc:docMk/>
            <pc:sldMk cId="0" sldId="310"/>
            <ac:picMk id="8" creationId="{6325F8A5-30E3-16A6-1CB3-2C86E5C8392C}"/>
          </ac:picMkLst>
        </pc:picChg>
        <pc:picChg chg="mod topLvl">
          <ac:chgData name="Bill Anderson-Horecka" userId="9354daf7-5b98-4ffd-ae14-75b5da90c3a6" providerId="ADAL" clId="{F6E10264-F94C-47E0-AED7-E44B65E14CF1}" dt="2025-07-25T23:27:06.360" v="856" actId="14100"/>
          <ac:picMkLst>
            <pc:docMk/>
            <pc:sldMk cId="0" sldId="310"/>
            <ac:picMk id="14" creationId="{3B6DFFD4-4DC2-7E13-8595-004EE6AD05A5}"/>
          </ac:picMkLst>
        </pc:picChg>
        <pc:picChg chg="del">
          <ac:chgData name="Bill Anderson-Horecka" userId="9354daf7-5b98-4ffd-ae14-75b5da90c3a6" providerId="ADAL" clId="{F6E10264-F94C-47E0-AED7-E44B65E14CF1}" dt="2025-07-25T23:24:23.735" v="818" actId="478"/>
          <ac:picMkLst>
            <pc:docMk/>
            <pc:sldMk cId="0" sldId="310"/>
            <ac:picMk id="250" creationId="{00000000-0000-0000-0000-000000000000}"/>
          </ac:picMkLst>
        </pc:picChg>
        <pc:picChg chg="mod">
          <ac:chgData name="Bill Anderson-Horecka" userId="9354daf7-5b98-4ffd-ae14-75b5da90c3a6" providerId="ADAL" clId="{F6E10264-F94C-47E0-AED7-E44B65E14CF1}" dt="2025-07-25T23:25:17.992" v="827" actId="1076"/>
          <ac:picMkLst>
            <pc:docMk/>
            <pc:sldMk cId="0" sldId="310"/>
            <ac:picMk id="2049" creationId="{45E79913-C5BE-CF23-640A-9A57DB1302CF}"/>
          </ac:picMkLst>
        </pc:picChg>
        <pc:picChg chg="del">
          <ac:chgData name="Bill Anderson-Horecka" userId="9354daf7-5b98-4ffd-ae14-75b5da90c3a6" providerId="ADAL" clId="{F6E10264-F94C-47E0-AED7-E44B65E14CF1}" dt="2025-07-25T23:25:26.880" v="831" actId="478"/>
          <ac:picMkLst>
            <pc:docMk/>
            <pc:sldMk cId="0" sldId="310"/>
            <ac:picMk id="2058" creationId="{2481A869-CB85-FA4F-F3E5-187076A50D7D}"/>
          </ac:picMkLst>
        </pc:picChg>
        <pc:picChg chg="mod">
          <ac:chgData name="Bill Anderson-Horecka" userId="9354daf7-5b98-4ffd-ae14-75b5da90c3a6" providerId="ADAL" clId="{F6E10264-F94C-47E0-AED7-E44B65E14CF1}" dt="2025-07-25T23:26:42.018" v="845" actId="732"/>
          <ac:picMkLst>
            <pc:docMk/>
            <pc:sldMk cId="0" sldId="310"/>
            <ac:picMk id="2065" creationId="{C46CD48E-A51B-0821-062F-212C11E29E34}"/>
          </ac:picMkLst>
        </pc:picChg>
      </pc:sldChg>
      <pc:sldChg chg="addSp delSp modSp mod modTransition modAnim">
        <pc:chgData name="Bill Anderson-Horecka" userId="9354daf7-5b98-4ffd-ae14-75b5da90c3a6" providerId="ADAL" clId="{F6E10264-F94C-47E0-AED7-E44B65E14CF1}" dt="2025-07-26T02:58:36.667" v="1293" actId="20577"/>
        <pc:sldMkLst>
          <pc:docMk/>
          <pc:sldMk cId="1848514578" sldId="311"/>
        </pc:sldMkLst>
        <pc:spChg chg="add mod">
          <ac:chgData name="Bill Anderson-Horecka" userId="9354daf7-5b98-4ffd-ae14-75b5da90c3a6" providerId="ADAL" clId="{F6E10264-F94C-47E0-AED7-E44B65E14CF1}" dt="2025-07-26T02:58:36.667" v="1293" actId="20577"/>
          <ac:spMkLst>
            <pc:docMk/>
            <pc:sldMk cId="1848514578" sldId="311"/>
            <ac:spMk id="2" creationId="{8C9544D2-1FF2-3C65-6DE6-056F43DC812D}"/>
          </ac:spMkLst>
        </pc:spChg>
        <pc:spChg chg="mod">
          <ac:chgData name="Bill Anderson-Horecka" userId="9354daf7-5b98-4ffd-ae14-75b5da90c3a6" providerId="ADAL" clId="{F6E10264-F94C-47E0-AED7-E44B65E14CF1}" dt="2025-07-25T22:37:44.706" v="378" actId="207"/>
          <ac:spMkLst>
            <pc:docMk/>
            <pc:sldMk cId="1848514578" sldId="311"/>
            <ac:spMk id="3" creationId="{8CB12B22-E716-F156-5387-C8EDDE802E69}"/>
          </ac:spMkLst>
        </pc:spChg>
        <pc:spChg chg="mod">
          <ac:chgData name="Bill Anderson-Horecka" userId="9354daf7-5b98-4ffd-ae14-75b5da90c3a6" providerId="ADAL" clId="{F6E10264-F94C-47E0-AED7-E44B65E14CF1}" dt="2025-07-25T22:37:59.390" v="381" actId="1076"/>
          <ac:spMkLst>
            <pc:docMk/>
            <pc:sldMk cId="1848514578" sldId="311"/>
            <ac:spMk id="7" creationId="{810E0277-A357-6C0C-724E-EE642781E1A1}"/>
          </ac:spMkLst>
        </pc:spChg>
        <pc:spChg chg="mod">
          <ac:chgData name="Bill Anderson-Horecka" userId="9354daf7-5b98-4ffd-ae14-75b5da90c3a6" providerId="ADAL" clId="{F6E10264-F94C-47E0-AED7-E44B65E14CF1}" dt="2025-07-25T22:37:53.726" v="380" actId="1076"/>
          <ac:spMkLst>
            <pc:docMk/>
            <pc:sldMk cId="1848514578" sldId="311"/>
            <ac:spMk id="171" creationId="{00000000-0000-0000-0000-000000000000}"/>
          </ac:spMkLst>
        </pc:spChg>
        <pc:picChg chg="del">
          <ac:chgData name="Bill Anderson-Horecka" userId="9354daf7-5b98-4ffd-ae14-75b5da90c3a6" providerId="ADAL" clId="{F6E10264-F94C-47E0-AED7-E44B65E14CF1}" dt="2025-07-25T22:37:50.229" v="379" actId="478"/>
          <ac:picMkLst>
            <pc:docMk/>
            <pc:sldMk cId="1848514578" sldId="311"/>
            <ac:picMk id="9" creationId="{A5B4C792-F374-ABAE-55EB-1AC707E6E9A0}"/>
          </ac:picMkLst>
        </pc:picChg>
      </pc:sldChg>
      <pc:sldChg chg="delSp modSp mod modTransition modAnim">
        <pc:chgData name="Bill Anderson-Horecka" userId="9354daf7-5b98-4ffd-ae14-75b5da90c3a6" providerId="ADAL" clId="{F6E10264-F94C-47E0-AED7-E44B65E14CF1}" dt="2025-07-25T22:37:26.928" v="376" actId="20577"/>
        <pc:sldMkLst>
          <pc:docMk/>
          <pc:sldMk cId="207873650" sldId="312"/>
        </pc:sldMkLst>
        <pc:spChg chg="mod">
          <ac:chgData name="Bill Anderson-Horecka" userId="9354daf7-5b98-4ffd-ae14-75b5da90c3a6" providerId="ADAL" clId="{F6E10264-F94C-47E0-AED7-E44B65E14CF1}" dt="2025-07-25T22:37:06.970" v="375" actId="207"/>
          <ac:spMkLst>
            <pc:docMk/>
            <pc:sldMk cId="207873650" sldId="312"/>
            <ac:spMk id="3" creationId="{C3DA583F-A9D0-7DAD-3473-D71F81588F9C}"/>
          </ac:spMkLst>
        </pc:spChg>
        <pc:spChg chg="mod">
          <ac:chgData name="Bill Anderson-Horecka" userId="9354daf7-5b98-4ffd-ae14-75b5da90c3a6" providerId="ADAL" clId="{F6E10264-F94C-47E0-AED7-E44B65E14CF1}" dt="2025-07-25T22:37:26.928" v="376" actId="20577"/>
          <ac:spMkLst>
            <pc:docMk/>
            <pc:sldMk cId="207873650" sldId="312"/>
            <ac:spMk id="237" creationId="{00000000-0000-0000-0000-000000000000}"/>
          </ac:spMkLst>
        </pc:spChg>
      </pc:sldChg>
      <pc:sldChg chg="delSp modSp mod modTransition modAnim">
        <pc:chgData name="Bill Anderson-Horecka" userId="9354daf7-5b98-4ffd-ae14-75b5da90c3a6" providerId="ADAL" clId="{F6E10264-F94C-47E0-AED7-E44B65E14CF1}" dt="2025-07-26T03:03:02.099" v="1526" actId="12"/>
        <pc:sldMkLst>
          <pc:docMk/>
          <pc:sldMk cId="2018517511" sldId="1632"/>
        </pc:sldMkLst>
        <pc:spChg chg="mod">
          <ac:chgData name="Bill Anderson-Horecka" userId="9354daf7-5b98-4ffd-ae14-75b5da90c3a6" providerId="ADAL" clId="{F6E10264-F94C-47E0-AED7-E44B65E14CF1}" dt="2025-07-25T23:45:16.513" v="1120" actId="2711"/>
          <ac:spMkLst>
            <pc:docMk/>
            <pc:sldMk cId="2018517511" sldId="1632"/>
            <ac:spMk id="2" creationId="{E6B20D4E-F85C-4029-A9AA-586A07CFFF62}"/>
          </ac:spMkLst>
        </pc:spChg>
        <pc:spChg chg="mod">
          <ac:chgData name="Bill Anderson-Horecka" userId="9354daf7-5b98-4ffd-ae14-75b5da90c3a6" providerId="ADAL" clId="{F6E10264-F94C-47E0-AED7-E44B65E14CF1}" dt="2025-07-26T03:03:02.099" v="1526" actId="12"/>
          <ac:spMkLst>
            <pc:docMk/>
            <pc:sldMk cId="2018517511" sldId="1632"/>
            <ac:spMk id="5" creationId="{5CD19692-35A2-4793-96B3-3294DFF0DA80}"/>
          </ac:spMkLst>
        </pc:spChg>
      </pc:sldChg>
      <pc:sldChg chg="delSp modSp mod modTransition modAnim">
        <pc:chgData name="Bill Anderson-Horecka" userId="9354daf7-5b98-4ffd-ae14-75b5da90c3a6" providerId="ADAL" clId="{F6E10264-F94C-47E0-AED7-E44B65E14CF1}" dt="2025-07-26T03:00:09.648" v="1336" actId="20577"/>
        <pc:sldMkLst>
          <pc:docMk/>
          <pc:sldMk cId="4258084189" sldId="1672"/>
        </pc:sldMkLst>
        <pc:spChg chg="mod">
          <ac:chgData name="Bill Anderson-Horecka" userId="9354daf7-5b98-4ffd-ae14-75b5da90c3a6" providerId="ADAL" clId="{F6E10264-F94C-47E0-AED7-E44B65E14CF1}" dt="2025-07-26T03:00:09.648" v="1336" actId="20577"/>
          <ac:spMkLst>
            <pc:docMk/>
            <pc:sldMk cId="4258084189" sldId="1672"/>
            <ac:spMk id="6" creationId="{37B59829-30D2-4965-BBC3-423D3325EBD2}"/>
          </ac:spMkLst>
        </pc:spChg>
        <pc:spChg chg="mod">
          <ac:chgData name="Bill Anderson-Horecka" userId="9354daf7-5b98-4ffd-ae14-75b5da90c3a6" providerId="ADAL" clId="{F6E10264-F94C-47E0-AED7-E44B65E14CF1}" dt="2025-07-25T23:14:49.932" v="773" actId="2711"/>
          <ac:spMkLst>
            <pc:docMk/>
            <pc:sldMk cId="4258084189" sldId="1672"/>
            <ac:spMk id="11" creationId="{3D57C486-EB5C-4EBB-94BC-E9BFE339385A}"/>
          </ac:spMkLst>
        </pc:spChg>
      </pc:sldChg>
      <pc:sldChg chg="delSp modSp mod modTransition modAnim">
        <pc:chgData name="Bill Anderson-Horecka" userId="9354daf7-5b98-4ffd-ae14-75b5da90c3a6" providerId="ADAL" clId="{F6E10264-F94C-47E0-AED7-E44B65E14CF1}" dt="2025-07-26T03:00:47.353" v="1372" actId="20577"/>
        <pc:sldMkLst>
          <pc:docMk/>
          <pc:sldMk cId="3439387607" sldId="1673"/>
        </pc:sldMkLst>
        <pc:spChg chg="mod">
          <ac:chgData name="Bill Anderson-Horecka" userId="9354daf7-5b98-4ffd-ae14-75b5da90c3a6" providerId="ADAL" clId="{F6E10264-F94C-47E0-AED7-E44B65E14CF1}" dt="2025-07-26T03:00:47.353" v="1372" actId="20577"/>
          <ac:spMkLst>
            <pc:docMk/>
            <pc:sldMk cId="3439387607" sldId="1673"/>
            <ac:spMk id="6" creationId="{37B59829-30D2-4965-BBC3-423D3325EBD2}"/>
          </ac:spMkLst>
        </pc:spChg>
        <pc:spChg chg="mod">
          <ac:chgData name="Bill Anderson-Horecka" userId="9354daf7-5b98-4ffd-ae14-75b5da90c3a6" providerId="ADAL" clId="{F6E10264-F94C-47E0-AED7-E44B65E14CF1}" dt="2025-07-25T23:15:31.291" v="784" actId="207"/>
          <ac:spMkLst>
            <pc:docMk/>
            <pc:sldMk cId="3439387607" sldId="1673"/>
            <ac:spMk id="11" creationId="{3D57C486-EB5C-4EBB-94BC-E9BFE339385A}"/>
          </ac:spMkLst>
        </pc:spChg>
      </pc:sldChg>
      <pc:sldChg chg="delSp modSp mod modTransition modAnim">
        <pc:chgData name="Bill Anderson-Horecka" userId="9354daf7-5b98-4ffd-ae14-75b5da90c3a6" providerId="ADAL" clId="{F6E10264-F94C-47E0-AED7-E44B65E14CF1}" dt="2025-07-25T23:16:36.153" v="801" actId="2711"/>
        <pc:sldMkLst>
          <pc:docMk/>
          <pc:sldMk cId="2804161052" sldId="1674"/>
        </pc:sldMkLst>
        <pc:spChg chg="mod">
          <ac:chgData name="Bill Anderson-Horecka" userId="9354daf7-5b98-4ffd-ae14-75b5da90c3a6" providerId="ADAL" clId="{F6E10264-F94C-47E0-AED7-E44B65E14CF1}" dt="2025-07-25T23:16:36.153" v="801" actId="2711"/>
          <ac:spMkLst>
            <pc:docMk/>
            <pc:sldMk cId="2804161052" sldId="1674"/>
            <ac:spMk id="11" creationId="{3D57C486-EB5C-4EBB-94BC-E9BFE339385A}"/>
          </ac:spMkLst>
        </pc:spChg>
      </pc:sldChg>
      <pc:sldChg chg="delSp modSp mod modTransition modAnim">
        <pc:chgData name="Bill Anderson-Horecka" userId="9354daf7-5b98-4ffd-ae14-75b5da90c3a6" providerId="ADAL" clId="{F6E10264-F94C-47E0-AED7-E44B65E14CF1}" dt="2025-07-26T03:02:42.512" v="1524" actId="207"/>
        <pc:sldMkLst>
          <pc:docMk/>
          <pc:sldMk cId="3433324545" sldId="1677"/>
        </pc:sldMkLst>
        <pc:spChg chg="mod">
          <ac:chgData name="Bill Anderson-Horecka" userId="9354daf7-5b98-4ffd-ae14-75b5da90c3a6" providerId="ADAL" clId="{F6E10264-F94C-47E0-AED7-E44B65E14CF1}" dt="2025-07-26T03:02:42.512" v="1524" actId="207"/>
          <ac:spMkLst>
            <pc:docMk/>
            <pc:sldMk cId="3433324545" sldId="1677"/>
            <ac:spMk id="2" creationId="{0E139D4F-3A01-4490-85E3-7972C98E33E0}"/>
          </ac:spMkLst>
        </pc:spChg>
        <pc:spChg chg="mod">
          <ac:chgData name="Bill Anderson-Horecka" userId="9354daf7-5b98-4ffd-ae14-75b5da90c3a6" providerId="ADAL" clId="{F6E10264-F94C-47E0-AED7-E44B65E14CF1}" dt="2025-07-25T23:27:26.078" v="860" actId="2711"/>
          <ac:spMkLst>
            <pc:docMk/>
            <pc:sldMk cId="3433324545" sldId="1677"/>
            <ac:spMk id="3" creationId="{B8BCEDEC-06E0-420C-A79E-09EEE4616A9E}"/>
          </ac:spMkLst>
        </pc:spChg>
        <pc:picChg chg="del">
          <ac:chgData name="Bill Anderson-Horecka" userId="9354daf7-5b98-4ffd-ae14-75b5da90c3a6" providerId="ADAL" clId="{F6E10264-F94C-47E0-AED7-E44B65E14CF1}" dt="2025-07-25T23:27:30.606" v="861" actId="478"/>
          <ac:picMkLst>
            <pc:docMk/>
            <pc:sldMk cId="3433324545" sldId="1677"/>
            <ac:picMk id="9" creationId="{61335D6B-8398-6773-CA71-F10E4D173C61}"/>
          </ac:picMkLst>
        </pc:picChg>
        <pc:picChg chg="mod ord">
          <ac:chgData name="Bill Anderson-Horecka" userId="9354daf7-5b98-4ffd-ae14-75b5da90c3a6" providerId="ADAL" clId="{F6E10264-F94C-47E0-AED7-E44B65E14CF1}" dt="2025-07-25T23:31:37.289" v="895" actId="1076"/>
          <ac:picMkLst>
            <pc:docMk/>
            <pc:sldMk cId="3433324545" sldId="1677"/>
            <ac:picMk id="16" creationId="{15C68B9D-4A17-4EA1-ABE1-2F6F4720106E}"/>
          </ac:picMkLst>
        </pc:picChg>
        <pc:picChg chg="del">
          <ac:chgData name="Bill Anderson-Horecka" userId="9354daf7-5b98-4ffd-ae14-75b5da90c3a6" providerId="ADAL" clId="{F6E10264-F94C-47E0-AED7-E44B65E14CF1}" dt="2025-07-25T23:27:31.879" v="862" actId="478"/>
          <ac:picMkLst>
            <pc:docMk/>
            <pc:sldMk cId="3433324545" sldId="1677"/>
            <ac:picMk id="17" creationId="{392F1956-0792-9E1C-2D0B-9A3FC3045B74}"/>
          </ac:picMkLst>
        </pc:picChg>
        <pc:picChg chg="del">
          <ac:chgData name="Bill Anderson-Horecka" userId="9354daf7-5b98-4ffd-ae14-75b5da90c3a6" providerId="ADAL" clId="{F6E10264-F94C-47E0-AED7-E44B65E14CF1}" dt="2025-07-25T23:27:33.055" v="863" actId="478"/>
          <ac:picMkLst>
            <pc:docMk/>
            <pc:sldMk cId="3433324545" sldId="1677"/>
            <ac:picMk id="1026" creationId="{39D85748-3DAC-7D87-0BCA-D364603D7191}"/>
          </ac:picMkLst>
        </pc:picChg>
      </pc:sldChg>
      <pc:sldChg chg="addSp delSp modSp mod modTransition modAnim">
        <pc:chgData name="Bill Anderson-Horecka" userId="9354daf7-5b98-4ffd-ae14-75b5da90c3a6" providerId="ADAL" clId="{F6E10264-F94C-47E0-AED7-E44B65E14CF1}" dt="2025-07-25T23:44:44.423" v="1112" actId="1076"/>
        <pc:sldMkLst>
          <pc:docMk/>
          <pc:sldMk cId="2154026849" sldId="1678"/>
        </pc:sldMkLst>
        <pc:spChg chg="mod">
          <ac:chgData name="Bill Anderson-Horecka" userId="9354daf7-5b98-4ffd-ae14-75b5da90c3a6" providerId="ADAL" clId="{F6E10264-F94C-47E0-AED7-E44B65E14CF1}" dt="2025-07-25T23:31:53.793" v="901" actId="1076"/>
          <ac:spMkLst>
            <pc:docMk/>
            <pc:sldMk cId="2154026849" sldId="1678"/>
            <ac:spMk id="3" creationId="{B8BCEDEC-06E0-420C-A79E-09EEE4616A9E}"/>
          </ac:spMkLst>
        </pc:spChg>
        <pc:picChg chg="del">
          <ac:chgData name="Bill Anderson-Horecka" userId="9354daf7-5b98-4ffd-ae14-75b5da90c3a6" providerId="ADAL" clId="{F6E10264-F94C-47E0-AED7-E44B65E14CF1}" dt="2025-07-25T23:32:06.985" v="917" actId="478"/>
          <ac:picMkLst>
            <pc:docMk/>
            <pc:sldMk cId="2154026849" sldId="1678"/>
            <ac:picMk id="2" creationId="{3D6EE5AA-8D77-78D9-E505-49BAC733CF5C}"/>
          </ac:picMkLst>
        </pc:picChg>
        <pc:picChg chg="del">
          <ac:chgData name="Bill Anderson-Horecka" userId="9354daf7-5b98-4ffd-ae14-75b5da90c3a6" providerId="ADAL" clId="{F6E10264-F94C-47E0-AED7-E44B65E14CF1}" dt="2025-07-25T23:31:57.904" v="906" actId="478"/>
          <ac:picMkLst>
            <pc:docMk/>
            <pc:sldMk cId="2154026849" sldId="1678"/>
            <ac:picMk id="4" creationId="{017639F0-CFE1-FF14-1650-20B25E8B759B}"/>
          </ac:picMkLst>
        </pc:picChg>
        <pc:picChg chg="add mod">
          <ac:chgData name="Bill Anderson-Horecka" userId="9354daf7-5b98-4ffd-ae14-75b5da90c3a6" providerId="ADAL" clId="{F6E10264-F94C-47E0-AED7-E44B65E14CF1}" dt="2025-07-25T23:35:14.864" v="926" actId="1076"/>
          <ac:picMkLst>
            <pc:docMk/>
            <pc:sldMk cId="2154026849" sldId="1678"/>
            <ac:picMk id="6" creationId="{89F2B54E-0DC3-6127-D8CD-88776391D3EE}"/>
          </ac:picMkLst>
        </pc:picChg>
        <pc:picChg chg="del">
          <ac:chgData name="Bill Anderson-Horecka" userId="9354daf7-5b98-4ffd-ae14-75b5da90c3a6" providerId="ADAL" clId="{F6E10264-F94C-47E0-AED7-E44B65E14CF1}" dt="2025-07-25T23:31:56.217" v="904" actId="478"/>
          <ac:picMkLst>
            <pc:docMk/>
            <pc:sldMk cId="2154026849" sldId="1678"/>
            <ac:picMk id="7" creationId="{713AD691-C017-7019-EAD4-B38D21971D15}"/>
          </ac:picMkLst>
        </pc:picChg>
        <pc:picChg chg="del">
          <ac:chgData name="Bill Anderson-Horecka" userId="9354daf7-5b98-4ffd-ae14-75b5da90c3a6" providerId="ADAL" clId="{F6E10264-F94C-47E0-AED7-E44B65E14CF1}" dt="2025-07-25T23:31:55.642" v="903" actId="478"/>
          <ac:picMkLst>
            <pc:docMk/>
            <pc:sldMk cId="2154026849" sldId="1678"/>
            <ac:picMk id="8" creationId="{43E595BA-BB89-C356-FBA3-1F3348B2BD67}"/>
          </ac:picMkLst>
        </pc:picChg>
        <pc:picChg chg="add mod">
          <ac:chgData name="Bill Anderson-Horecka" userId="9354daf7-5b98-4ffd-ae14-75b5da90c3a6" providerId="ADAL" clId="{F6E10264-F94C-47E0-AED7-E44B65E14CF1}" dt="2025-07-25T23:35:18.416" v="928" actId="1076"/>
          <ac:picMkLst>
            <pc:docMk/>
            <pc:sldMk cId="2154026849" sldId="1678"/>
            <ac:picMk id="11" creationId="{A2E953E4-9DC5-EE14-838B-E5B7EF143777}"/>
          </ac:picMkLst>
        </pc:picChg>
        <pc:picChg chg="add del mod">
          <ac:chgData name="Bill Anderson-Horecka" userId="9354daf7-5b98-4ffd-ae14-75b5da90c3a6" providerId="ADAL" clId="{F6E10264-F94C-47E0-AED7-E44B65E14CF1}" dt="2025-07-25T23:36:44.729" v="975" actId="478"/>
          <ac:picMkLst>
            <pc:docMk/>
            <pc:sldMk cId="2154026849" sldId="1678"/>
            <ac:picMk id="14" creationId="{D8B6346F-98CF-8D2D-B5C6-ECD62444E07F}"/>
          </ac:picMkLst>
        </pc:picChg>
        <pc:picChg chg="mod">
          <ac:chgData name="Bill Anderson-Horecka" userId="9354daf7-5b98-4ffd-ae14-75b5da90c3a6" providerId="ADAL" clId="{F6E10264-F94C-47E0-AED7-E44B65E14CF1}" dt="2025-07-25T23:36:43.935" v="974" actId="1076"/>
          <ac:picMkLst>
            <pc:docMk/>
            <pc:sldMk cId="2154026849" sldId="1678"/>
            <ac:picMk id="16" creationId="{E2A0BFDB-30C5-7F9B-917E-B362391F4F3C}"/>
          </ac:picMkLst>
        </pc:picChg>
        <pc:picChg chg="del">
          <ac:chgData name="Bill Anderson-Horecka" userId="9354daf7-5b98-4ffd-ae14-75b5da90c3a6" providerId="ADAL" clId="{F6E10264-F94C-47E0-AED7-E44B65E14CF1}" dt="2025-07-25T23:31:59.782" v="908" actId="478"/>
          <ac:picMkLst>
            <pc:docMk/>
            <pc:sldMk cId="2154026849" sldId="1678"/>
            <ac:picMk id="17" creationId="{85D19CB7-A8D5-4C08-9728-B1D4FE5E325E}"/>
          </ac:picMkLst>
        </pc:picChg>
        <pc:picChg chg="del">
          <ac:chgData name="Bill Anderson-Horecka" userId="9354daf7-5b98-4ffd-ae14-75b5da90c3a6" providerId="ADAL" clId="{F6E10264-F94C-47E0-AED7-E44B65E14CF1}" dt="2025-07-25T23:32:03.798" v="911" actId="478"/>
          <ac:picMkLst>
            <pc:docMk/>
            <pc:sldMk cId="2154026849" sldId="1678"/>
            <ac:picMk id="19" creationId="{887290F9-0470-4035-A483-42C200F7BEE1}"/>
          </ac:picMkLst>
        </pc:picChg>
        <pc:picChg chg="add mod">
          <ac:chgData name="Bill Anderson-Horecka" userId="9354daf7-5b98-4ffd-ae14-75b5da90c3a6" providerId="ADAL" clId="{F6E10264-F94C-47E0-AED7-E44B65E14CF1}" dt="2025-07-25T23:36:39.562" v="972" actId="1076"/>
          <ac:picMkLst>
            <pc:docMk/>
            <pc:sldMk cId="2154026849" sldId="1678"/>
            <ac:picMk id="20" creationId="{3008F6AA-2334-0AAB-78D0-260ACB1306BB}"/>
          </ac:picMkLst>
        </pc:picChg>
        <pc:picChg chg="mod">
          <ac:chgData name="Bill Anderson-Horecka" userId="9354daf7-5b98-4ffd-ae14-75b5da90c3a6" providerId="ADAL" clId="{F6E10264-F94C-47E0-AED7-E44B65E14CF1}" dt="2025-07-25T23:41:03.392" v="1086" actId="1037"/>
          <ac:picMkLst>
            <pc:docMk/>
            <pc:sldMk cId="2154026849" sldId="1678"/>
            <ac:picMk id="21" creationId="{E2CBF881-9EB9-482A-975C-0E733F7379D5}"/>
          </ac:picMkLst>
        </pc:picChg>
        <pc:picChg chg="del">
          <ac:chgData name="Bill Anderson-Horecka" userId="9354daf7-5b98-4ffd-ae14-75b5da90c3a6" providerId="ADAL" clId="{F6E10264-F94C-47E0-AED7-E44B65E14CF1}" dt="2025-07-25T23:32:01.633" v="909" actId="478"/>
          <ac:picMkLst>
            <pc:docMk/>
            <pc:sldMk cId="2154026849" sldId="1678"/>
            <ac:picMk id="22" creationId="{7707D72D-3086-4226-8C17-02CB7EE38336}"/>
          </ac:picMkLst>
        </pc:picChg>
        <pc:picChg chg="del">
          <ac:chgData name="Bill Anderson-Horecka" userId="9354daf7-5b98-4ffd-ae14-75b5da90c3a6" providerId="ADAL" clId="{F6E10264-F94C-47E0-AED7-E44B65E14CF1}" dt="2025-07-25T23:31:58.928" v="907" actId="478"/>
          <ac:picMkLst>
            <pc:docMk/>
            <pc:sldMk cId="2154026849" sldId="1678"/>
            <ac:picMk id="23" creationId="{9CDFB0EB-CDD0-449C-8183-CE271DB2B8D1}"/>
          </ac:picMkLst>
        </pc:picChg>
        <pc:picChg chg="add mod">
          <ac:chgData name="Bill Anderson-Horecka" userId="9354daf7-5b98-4ffd-ae14-75b5da90c3a6" providerId="ADAL" clId="{F6E10264-F94C-47E0-AED7-E44B65E14CF1}" dt="2025-07-25T23:36:36.078" v="970" actId="1076"/>
          <ac:picMkLst>
            <pc:docMk/>
            <pc:sldMk cId="2154026849" sldId="1678"/>
            <ac:picMk id="25" creationId="{158A4ED2-8AD5-A217-7E14-8844587C7514}"/>
          </ac:picMkLst>
        </pc:picChg>
        <pc:picChg chg="mod">
          <ac:chgData name="Bill Anderson-Horecka" userId="9354daf7-5b98-4ffd-ae14-75b5da90c3a6" providerId="ADAL" clId="{F6E10264-F94C-47E0-AED7-E44B65E14CF1}" dt="2025-07-25T23:41:03.392" v="1086" actId="1037"/>
          <ac:picMkLst>
            <pc:docMk/>
            <pc:sldMk cId="2154026849" sldId="1678"/>
            <ac:picMk id="26" creationId="{74BB6114-A8FC-4C2E-A349-D54607C55204}"/>
          </ac:picMkLst>
        </pc:picChg>
        <pc:picChg chg="add mod">
          <ac:chgData name="Bill Anderson-Horecka" userId="9354daf7-5b98-4ffd-ae14-75b5da90c3a6" providerId="ADAL" clId="{F6E10264-F94C-47E0-AED7-E44B65E14CF1}" dt="2025-07-25T23:37:19.247" v="989" actId="14100"/>
          <ac:picMkLst>
            <pc:docMk/>
            <pc:sldMk cId="2154026849" sldId="1678"/>
            <ac:picMk id="28" creationId="{E42E2261-3E00-6B62-AD91-726D51D8B037}"/>
          </ac:picMkLst>
        </pc:picChg>
        <pc:picChg chg="mod">
          <ac:chgData name="Bill Anderson-Horecka" userId="9354daf7-5b98-4ffd-ae14-75b5da90c3a6" providerId="ADAL" clId="{F6E10264-F94C-47E0-AED7-E44B65E14CF1}" dt="2025-07-25T23:37:15.422" v="987" actId="1076"/>
          <ac:picMkLst>
            <pc:docMk/>
            <pc:sldMk cId="2154026849" sldId="1678"/>
            <ac:picMk id="30" creationId="{80D2D0E3-764C-F32B-2166-6B0D55F8DF27}"/>
          </ac:picMkLst>
        </pc:picChg>
        <pc:picChg chg="add mod">
          <ac:chgData name="Bill Anderson-Horecka" userId="9354daf7-5b98-4ffd-ae14-75b5da90c3a6" providerId="ADAL" clId="{F6E10264-F94C-47E0-AED7-E44B65E14CF1}" dt="2025-07-25T23:37:14.575" v="986" actId="14100"/>
          <ac:picMkLst>
            <pc:docMk/>
            <pc:sldMk cId="2154026849" sldId="1678"/>
            <ac:picMk id="32" creationId="{B0AE93D2-3D88-C4F4-142B-DD84DD3BF8D3}"/>
          </ac:picMkLst>
        </pc:picChg>
        <pc:picChg chg="add del mod">
          <ac:chgData name="Bill Anderson-Horecka" userId="9354daf7-5b98-4ffd-ae14-75b5da90c3a6" providerId="ADAL" clId="{F6E10264-F94C-47E0-AED7-E44B65E14CF1}" dt="2025-07-25T23:36:31.190" v="968" actId="478"/>
          <ac:picMkLst>
            <pc:docMk/>
            <pc:sldMk cId="2154026849" sldId="1678"/>
            <ac:picMk id="34" creationId="{04BA3434-927C-B9FF-D445-BD2E0167ACB0}"/>
          </ac:picMkLst>
        </pc:picChg>
        <pc:picChg chg="del">
          <ac:chgData name="Bill Anderson-Horecka" userId="9354daf7-5b98-4ffd-ae14-75b5da90c3a6" providerId="ADAL" clId="{F6E10264-F94C-47E0-AED7-E44B65E14CF1}" dt="2025-07-25T23:32:05.648" v="915" actId="478"/>
          <ac:picMkLst>
            <pc:docMk/>
            <pc:sldMk cId="2154026849" sldId="1678"/>
            <ac:picMk id="35" creationId="{1E61ED75-C9C1-B5E3-7145-FCC855FCAAFF}"/>
          </ac:picMkLst>
        </pc:picChg>
        <pc:picChg chg="mod">
          <ac:chgData name="Bill Anderson-Horecka" userId="9354daf7-5b98-4ffd-ae14-75b5da90c3a6" providerId="ADAL" clId="{F6E10264-F94C-47E0-AED7-E44B65E14CF1}" dt="2025-07-25T23:36:21.512" v="964" actId="1076"/>
          <ac:picMkLst>
            <pc:docMk/>
            <pc:sldMk cId="2154026849" sldId="1678"/>
            <ac:picMk id="37" creationId="{F5283371-8820-2343-E917-2EB9C8A9B681}"/>
          </ac:picMkLst>
        </pc:picChg>
        <pc:picChg chg="add mod">
          <ac:chgData name="Bill Anderson-Horecka" userId="9354daf7-5b98-4ffd-ae14-75b5da90c3a6" providerId="ADAL" clId="{F6E10264-F94C-47E0-AED7-E44B65E14CF1}" dt="2025-07-25T23:36:08.950" v="958" actId="1076"/>
          <ac:picMkLst>
            <pc:docMk/>
            <pc:sldMk cId="2154026849" sldId="1678"/>
            <ac:picMk id="39" creationId="{86C2F6CD-6D04-2F13-2051-A3B2DCA8565B}"/>
          </ac:picMkLst>
        </pc:picChg>
        <pc:picChg chg="add mod">
          <ac:chgData name="Bill Anderson-Horecka" userId="9354daf7-5b98-4ffd-ae14-75b5da90c3a6" providerId="ADAL" clId="{F6E10264-F94C-47E0-AED7-E44B65E14CF1}" dt="2025-07-25T23:36:18.182" v="963" actId="1076"/>
          <ac:picMkLst>
            <pc:docMk/>
            <pc:sldMk cId="2154026849" sldId="1678"/>
            <ac:picMk id="41" creationId="{4F526CAC-48E8-795A-A92E-2F35C9401FBB}"/>
          </ac:picMkLst>
        </pc:picChg>
        <pc:picChg chg="add del mod">
          <ac:chgData name="Bill Anderson-Horecka" userId="9354daf7-5b98-4ffd-ae14-75b5da90c3a6" providerId="ADAL" clId="{F6E10264-F94C-47E0-AED7-E44B65E14CF1}" dt="2025-07-25T23:36:04.631" v="956" actId="478"/>
          <ac:picMkLst>
            <pc:docMk/>
            <pc:sldMk cId="2154026849" sldId="1678"/>
            <ac:picMk id="43" creationId="{C7CDC6E9-30D0-AB63-4130-A317714463A8}"/>
          </ac:picMkLst>
        </pc:picChg>
        <pc:picChg chg="add mod">
          <ac:chgData name="Bill Anderson-Horecka" userId="9354daf7-5b98-4ffd-ae14-75b5da90c3a6" providerId="ADAL" clId="{F6E10264-F94C-47E0-AED7-E44B65E14CF1}" dt="2025-07-25T23:36:13.863" v="961" actId="1076"/>
          <ac:picMkLst>
            <pc:docMk/>
            <pc:sldMk cId="2154026849" sldId="1678"/>
            <ac:picMk id="45" creationId="{C8DD4A02-4967-F48E-9251-E22EC2199B93}"/>
          </ac:picMkLst>
        </pc:picChg>
        <pc:picChg chg="add mod">
          <ac:chgData name="Bill Anderson-Horecka" userId="9354daf7-5b98-4ffd-ae14-75b5da90c3a6" providerId="ADAL" clId="{F6E10264-F94C-47E0-AED7-E44B65E14CF1}" dt="2025-07-25T23:41:03.392" v="1086" actId="1037"/>
          <ac:picMkLst>
            <pc:docMk/>
            <pc:sldMk cId="2154026849" sldId="1678"/>
            <ac:picMk id="46" creationId="{9C302E70-EF98-F39F-CEF5-875BAEEB66D0}"/>
          </ac:picMkLst>
        </pc:picChg>
        <pc:picChg chg="add mod">
          <ac:chgData name="Bill Anderson-Horecka" userId="9354daf7-5b98-4ffd-ae14-75b5da90c3a6" providerId="ADAL" clId="{F6E10264-F94C-47E0-AED7-E44B65E14CF1}" dt="2025-07-25T23:39:34.481" v="994" actId="1076"/>
          <ac:picMkLst>
            <pc:docMk/>
            <pc:sldMk cId="2154026849" sldId="1678"/>
            <ac:picMk id="48" creationId="{6265A2CD-5C37-2397-C346-275EDDF46D3C}"/>
          </ac:picMkLst>
        </pc:picChg>
        <pc:picChg chg="add del mod modCrop">
          <ac:chgData name="Bill Anderson-Horecka" userId="9354daf7-5b98-4ffd-ae14-75b5da90c3a6" providerId="ADAL" clId="{F6E10264-F94C-47E0-AED7-E44B65E14CF1}" dt="2025-07-25T23:42:15.769" v="1092" actId="478"/>
          <ac:picMkLst>
            <pc:docMk/>
            <pc:sldMk cId="2154026849" sldId="1678"/>
            <ac:picMk id="49" creationId="{3C48813B-5104-7854-3CCD-A27A0446FA5C}"/>
          </ac:picMkLst>
        </pc:picChg>
        <pc:picChg chg="add del mod">
          <ac:chgData name="Bill Anderson-Horecka" userId="9354daf7-5b98-4ffd-ae14-75b5da90c3a6" providerId="ADAL" clId="{F6E10264-F94C-47E0-AED7-E44B65E14CF1}" dt="2025-07-25T23:42:29.080" v="1095" actId="478"/>
          <ac:picMkLst>
            <pc:docMk/>
            <pc:sldMk cId="2154026849" sldId="1678"/>
            <ac:picMk id="50" creationId="{7DC2E478-7577-F21D-86F6-D28C45BC2505}"/>
          </ac:picMkLst>
        </pc:picChg>
        <pc:picChg chg="add mod modCrop">
          <ac:chgData name="Bill Anderson-Horecka" userId="9354daf7-5b98-4ffd-ae14-75b5da90c3a6" providerId="ADAL" clId="{F6E10264-F94C-47E0-AED7-E44B65E14CF1}" dt="2025-07-25T23:44:40.785" v="1110" actId="1076"/>
          <ac:picMkLst>
            <pc:docMk/>
            <pc:sldMk cId="2154026849" sldId="1678"/>
            <ac:picMk id="51" creationId="{855E32C7-0727-4802-032D-88586F2CA607}"/>
          </ac:picMkLst>
        </pc:picChg>
        <pc:picChg chg="add del mod">
          <ac:chgData name="Bill Anderson-Horecka" userId="9354daf7-5b98-4ffd-ae14-75b5da90c3a6" providerId="ADAL" clId="{F6E10264-F94C-47E0-AED7-E44B65E14CF1}" dt="2025-07-25T23:44:38.168" v="1108" actId="478"/>
          <ac:picMkLst>
            <pc:docMk/>
            <pc:sldMk cId="2154026849" sldId="1678"/>
            <ac:picMk id="52" creationId="{0C760476-8A82-2B56-93A0-74CE4A71FB96}"/>
          </ac:picMkLst>
        </pc:picChg>
        <pc:picChg chg="add mod">
          <ac:chgData name="Bill Anderson-Horecka" userId="9354daf7-5b98-4ffd-ae14-75b5da90c3a6" providerId="ADAL" clId="{F6E10264-F94C-47E0-AED7-E44B65E14CF1}" dt="2025-07-25T23:44:44.423" v="1112" actId="1076"/>
          <ac:picMkLst>
            <pc:docMk/>
            <pc:sldMk cId="2154026849" sldId="1678"/>
            <ac:picMk id="53" creationId="{6CC5F4C7-7501-A7B3-F8EC-AE67C88CE181}"/>
          </ac:picMkLst>
        </pc:picChg>
        <pc:picChg chg="del">
          <ac:chgData name="Bill Anderson-Horecka" userId="9354daf7-5b98-4ffd-ae14-75b5da90c3a6" providerId="ADAL" clId="{F6E10264-F94C-47E0-AED7-E44B65E14CF1}" dt="2025-07-25T23:32:02.797" v="910" actId="478"/>
          <ac:picMkLst>
            <pc:docMk/>
            <pc:sldMk cId="2154026849" sldId="1678"/>
            <ac:picMk id="2050" creationId="{54ECF17B-3DF2-F3D8-1246-9B27DEBC5CB1}"/>
          </ac:picMkLst>
        </pc:picChg>
        <pc:picChg chg="mod">
          <ac:chgData name="Bill Anderson-Horecka" userId="9354daf7-5b98-4ffd-ae14-75b5da90c3a6" providerId="ADAL" clId="{F6E10264-F94C-47E0-AED7-E44B65E14CF1}" dt="2025-07-25T23:40:20.464" v="1069" actId="1035"/>
          <ac:picMkLst>
            <pc:docMk/>
            <pc:sldMk cId="2154026849" sldId="1678"/>
            <ac:picMk id="2052" creationId="{C872FA7D-2A53-B372-89E5-642DD036053D}"/>
          </ac:picMkLst>
        </pc:picChg>
        <pc:picChg chg="del">
          <ac:chgData name="Bill Anderson-Horecka" userId="9354daf7-5b98-4ffd-ae14-75b5da90c3a6" providerId="ADAL" clId="{F6E10264-F94C-47E0-AED7-E44B65E14CF1}" dt="2025-07-25T23:32:06.472" v="916" actId="478"/>
          <ac:picMkLst>
            <pc:docMk/>
            <pc:sldMk cId="2154026849" sldId="1678"/>
            <ac:picMk id="2054" creationId="{A9C3C205-994A-F48D-7F2F-DCD1C5C70283}"/>
          </ac:picMkLst>
        </pc:picChg>
        <pc:picChg chg="del">
          <ac:chgData name="Bill Anderson-Horecka" userId="9354daf7-5b98-4ffd-ae14-75b5da90c3a6" providerId="ADAL" clId="{F6E10264-F94C-47E0-AED7-E44B65E14CF1}" dt="2025-07-25T23:32:05.184" v="914" actId="478"/>
          <ac:picMkLst>
            <pc:docMk/>
            <pc:sldMk cId="2154026849" sldId="1678"/>
            <ac:picMk id="2056" creationId="{19F850D2-1011-440D-3B35-E973393A0761}"/>
          </ac:picMkLst>
        </pc:picChg>
        <pc:picChg chg="del">
          <ac:chgData name="Bill Anderson-Horecka" userId="9354daf7-5b98-4ffd-ae14-75b5da90c3a6" providerId="ADAL" clId="{F6E10264-F94C-47E0-AED7-E44B65E14CF1}" dt="2025-07-25T23:31:55" v="902" actId="478"/>
          <ac:picMkLst>
            <pc:docMk/>
            <pc:sldMk cId="2154026849" sldId="1678"/>
            <ac:picMk id="2058" creationId="{CC374ED9-3511-671D-FC6E-C40F7CC1561B}"/>
          </ac:picMkLst>
        </pc:picChg>
        <pc:picChg chg="del mod">
          <ac:chgData name="Bill Anderson-Horecka" userId="9354daf7-5b98-4ffd-ae14-75b5da90c3a6" providerId="ADAL" clId="{F6E10264-F94C-47E0-AED7-E44B65E14CF1}" dt="2025-07-25T23:32:04.708" v="913" actId="478"/>
          <ac:picMkLst>
            <pc:docMk/>
            <pc:sldMk cId="2154026849" sldId="1678"/>
            <ac:picMk id="2060" creationId="{CCED1784-B4AA-25BD-C85A-B2F60CCCACA1}"/>
          </ac:picMkLst>
        </pc:picChg>
        <pc:picChg chg="del">
          <ac:chgData name="Bill Anderson-Horecka" userId="9354daf7-5b98-4ffd-ae14-75b5da90c3a6" providerId="ADAL" clId="{F6E10264-F94C-47E0-AED7-E44B65E14CF1}" dt="2025-07-25T23:31:57.224" v="905" actId="478"/>
          <ac:picMkLst>
            <pc:docMk/>
            <pc:sldMk cId="2154026849" sldId="1678"/>
            <ac:picMk id="2062" creationId="{51514032-BD74-EF57-E86D-AE754E4C7786}"/>
          </ac:picMkLst>
        </pc:picChg>
        <pc:picChg chg="mod">
          <ac:chgData name="Bill Anderson-Horecka" userId="9354daf7-5b98-4ffd-ae14-75b5da90c3a6" providerId="ADAL" clId="{F6E10264-F94C-47E0-AED7-E44B65E14CF1}" dt="2025-07-25T23:40:35.994" v="1070" actId="1076"/>
          <ac:picMkLst>
            <pc:docMk/>
            <pc:sldMk cId="2154026849" sldId="1678"/>
            <ac:picMk id="4100" creationId="{41F1F19B-1CF6-4073-B05F-7EC7345AF20D}"/>
          </ac:picMkLst>
        </pc:picChg>
        <pc:picChg chg="add mod">
          <ac:chgData name="Bill Anderson-Horecka" userId="9354daf7-5b98-4ffd-ae14-75b5da90c3a6" providerId="ADAL" clId="{F6E10264-F94C-47E0-AED7-E44B65E14CF1}" dt="2025-07-25T23:40:20.464" v="1069" actId="1035"/>
          <ac:picMkLst>
            <pc:docMk/>
            <pc:sldMk cId="2154026849" sldId="1678"/>
            <ac:picMk id="6146" creationId="{88080B98-C3A2-A701-EB30-E7728D17AA51}"/>
          </ac:picMkLst>
        </pc:picChg>
      </pc:sldChg>
      <pc:sldChg chg="delSp modSp mod modTransition modAnim">
        <pc:chgData name="Bill Anderson-Horecka" userId="9354daf7-5b98-4ffd-ae14-75b5da90c3a6" providerId="ADAL" clId="{F6E10264-F94C-47E0-AED7-E44B65E14CF1}" dt="2025-07-25T23:01:02.290" v="757" actId="207"/>
        <pc:sldMkLst>
          <pc:docMk/>
          <pc:sldMk cId="2743173491" sldId="1682"/>
        </pc:sldMkLst>
        <pc:spChg chg="mod">
          <ac:chgData name="Bill Anderson-Horecka" userId="9354daf7-5b98-4ffd-ae14-75b5da90c3a6" providerId="ADAL" clId="{F6E10264-F94C-47E0-AED7-E44B65E14CF1}" dt="2025-07-25T23:01:02.290" v="757" actId="207"/>
          <ac:spMkLst>
            <pc:docMk/>
            <pc:sldMk cId="2743173491" sldId="1682"/>
            <ac:spMk id="4" creationId="{27B2D66D-4616-4602-9E85-7EFBFBB26325}"/>
          </ac:spMkLst>
        </pc:spChg>
      </pc:sldChg>
      <pc:sldChg chg="delSp modSp mod modTransition modAnim">
        <pc:chgData name="Bill Anderson-Horecka" userId="9354daf7-5b98-4ffd-ae14-75b5da90c3a6" providerId="ADAL" clId="{F6E10264-F94C-47E0-AED7-E44B65E14CF1}" dt="2025-07-26T03:02:06.629" v="1522" actId="20577"/>
        <pc:sldMkLst>
          <pc:docMk/>
          <pc:sldMk cId="1155306753" sldId="1684"/>
        </pc:sldMkLst>
        <pc:spChg chg="mod">
          <ac:chgData name="Bill Anderson-Horecka" userId="9354daf7-5b98-4ffd-ae14-75b5da90c3a6" providerId="ADAL" clId="{F6E10264-F94C-47E0-AED7-E44B65E14CF1}" dt="2025-07-26T03:02:06.629" v="1522" actId="20577"/>
          <ac:spMkLst>
            <pc:docMk/>
            <pc:sldMk cId="1155306753" sldId="1684"/>
            <ac:spMk id="6" creationId="{37B59829-30D2-4965-BBC3-423D3325EBD2}"/>
          </ac:spMkLst>
        </pc:spChg>
        <pc:spChg chg="mod">
          <ac:chgData name="Bill Anderson-Horecka" userId="9354daf7-5b98-4ffd-ae14-75b5da90c3a6" providerId="ADAL" clId="{F6E10264-F94C-47E0-AED7-E44B65E14CF1}" dt="2025-07-26T03:01:35.632" v="1396" actId="20577"/>
          <ac:spMkLst>
            <pc:docMk/>
            <pc:sldMk cId="1155306753" sldId="1684"/>
            <ac:spMk id="11" creationId="{3D57C486-EB5C-4EBB-94BC-E9BFE339385A}"/>
          </ac:spMkLst>
        </pc:spChg>
      </pc:sldChg>
      <pc:sldChg chg="delSp del modTransition modAnim">
        <pc:chgData name="Bill Anderson-Horecka" userId="9354daf7-5b98-4ffd-ae14-75b5da90c3a6" providerId="ADAL" clId="{F6E10264-F94C-47E0-AED7-E44B65E14CF1}" dt="2025-07-26T03:02:19.442" v="1523" actId="2696"/>
        <pc:sldMkLst>
          <pc:docMk/>
          <pc:sldMk cId="1554824205" sldId="1685"/>
        </pc:sldMkLst>
      </pc:sldChg>
      <pc:sldChg chg="delSp del modTransition modAnim">
        <pc:chgData name="Bill Anderson-Horecka" userId="9354daf7-5b98-4ffd-ae14-75b5da90c3a6" providerId="ADAL" clId="{F6E10264-F94C-47E0-AED7-E44B65E14CF1}" dt="2025-07-25T23:49:23.861" v="1159" actId="2696"/>
        <pc:sldMkLst>
          <pc:docMk/>
          <pc:sldMk cId="966556790" sldId="1686"/>
        </pc:sldMkLst>
      </pc:sldChg>
      <pc:sldChg chg="delSp modSp mod modTransition modAnim">
        <pc:chgData name="Bill Anderson-Horecka" userId="9354daf7-5b98-4ffd-ae14-75b5da90c3a6" providerId="ADAL" clId="{F6E10264-F94C-47E0-AED7-E44B65E14CF1}" dt="2025-07-25T23:49:32.082" v="1162" actId="207"/>
        <pc:sldMkLst>
          <pc:docMk/>
          <pc:sldMk cId="2958383678" sldId="1687"/>
        </pc:sldMkLst>
        <pc:spChg chg="mod">
          <ac:chgData name="Bill Anderson-Horecka" userId="9354daf7-5b98-4ffd-ae14-75b5da90c3a6" providerId="ADAL" clId="{F6E10264-F94C-47E0-AED7-E44B65E14CF1}" dt="2025-07-25T23:49:32.082" v="1162" actId="207"/>
          <ac:spMkLst>
            <pc:docMk/>
            <pc:sldMk cId="2958383678" sldId="1687"/>
            <ac:spMk id="4" creationId="{27B2D66D-4616-4602-9E85-7EFBFBB26325}"/>
          </ac:spMkLst>
        </pc:spChg>
      </pc:sldChg>
      <pc:sldChg chg="delSp modSp mod modTransition modAnim">
        <pc:chgData name="Bill Anderson-Horecka" userId="9354daf7-5b98-4ffd-ae14-75b5da90c3a6" providerId="ADAL" clId="{F6E10264-F94C-47E0-AED7-E44B65E14CF1}" dt="2025-07-25T22:55:19.320" v="722" actId="2711"/>
        <pc:sldMkLst>
          <pc:docMk/>
          <pc:sldMk cId="2078227286" sldId="2075"/>
        </pc:sldMkLst>
        <pc:spChg chg="mod">
          <ac:chgData name="Bill Anderson-Horecka" userId="9354daf7-5b98-4ffd-ae14-75b5da90c3a6" providerId="ADAL" clId="{F6E10264-F94C-47E0-AED7-E44B65E14CF1}" dt="2025-07-25T22:55:19.320" v="722" actId="2711"/>
          <ac:spMkLst>
            <pc:docMk/>
            <pc:sldMk cId="2078227286" sldId="2075"/>
            <ac:spMk id="3" creationId="{C4A73E70-A60F-557E-9A32-CA985B02F9CA}"/>
          </ac:spMkLst>
        </pc:spChg>
      </pc:sldChg>
      <pc:sldChg chg="delSp modSp mod modTransition modAnim">
        <pc:chgData name="Bill Anderson-Horecka" userId="9354daf7-5b98-4ffd-ae14-75b5da90c3a6" providerId="ADAL" clId="{F6E10264-F94C-47E0-AED7-E44B65E14CF1}" dt="2025-07-25T22:36:56.215" v="373" actId="255"/>
        <pc:sldMkLst>
          <pc:docMk/>
          <pc:sldMk cId="2355211501" sldId="2089"/>
        </pc:sldMkLst>
        <pc:spChg chg="mod">
          <ac:chgData name="Bill Anderson-Horecka" userId="9354daf7-5b98-4ffd-ae14-75b5da90c3a6" providerId="ADAL" clId="{F6E10264-F94C-47E0-AED7-E44B65E14CF1}" dt="2025-07-25T22:35:42.656" v="234" actId="2711"/>
          <ac:spMkLst>
            <pc:docMk/>
            <pc:sldMk cId="2355211501" sldId="2089"/>
            <ac:spMk id="7" creationId="{D7C22B3F-9342-74EC-5709-AFB889E017CB}"/>
          </ac:spMkLst>
        </pc:spChg>
        <pc:spChg chg="mod">
          <ac:chgData name="Bill Anderson-Horecka" userId="9354daf7-5b98-4ffd-ae14-75b5da90c3a6" providerId="ADAL" clId="{F6E10264-F94C-47E0-AED7-E44B65E14CF1}" dt="2025-07-25T22:36:56.215" v="373" actId="255"/>
          <ac:spMkLst>
            <pc:docMk/>
            <pc:sldMk cId="2355211501" sldId="2089"/>
            <ac:spMk id="9" creationId="{3B29A18F-04A9-0E35-2230-F74F24BF02E1}"/>
          </ac:spMkLst>
        </pc:spChg>
      </pc:sldChg>
      <pc:sldChg chg="delSp modSp mod modTransition modAnim">
        <pc:chgData name="Bill Anderson-Horecka" userId="9354daf7-5b98-4ffd-ae14-75b5da90c3a6" providerId="ADAL" clId="{F6E10264-F94C-47E0-AED7-E44B65E14CF1}" dt="2025-07-26T03:04:00.682" v="1539" actId="113"/>
        <pc:sldMkLst>
          <pc:docMk/>
          <pc:sldMk cId="2431251886" sldId="2099"/>
        </pc:sldMkLst>
        <pc:spChg chg="mod">
          <ac:chgData name="Bill Anderson-Horecka" userId="9354daf7-5b98-4ffd-ae14-75b5da90c3a6" providerId="ADAL" clId="{F6E10264-F94C-47E0-AED7-E44B65E14CF1}" dt="2025-07-25T23:49:16.402" v="1157" actId="2711"/>
          <ac:spMkLst>
            <pc:docMk/>
            <pc:sldMk cId="2431251886" sldId="2099"/>
            <ac:spMk id="4" creationId="{A6F44D72-59E2-4E3E-9406-AD03DFE3E3B8}"/>
          </ac:spMkLst>
        </pc:spChg>
        <pc:spChg chg="mod">
          <ac:chgData name="Bill Anderson-Horecka" userId="9354daf7-5b98-4ffd-ae14-75b5da90c3a6" providerId="ADAL" clId="{F6E10264-F94C-47E0-AED7-E44B65E14CF1}" dt="2025-07-26T03:04:00.682" v="1539" actId="113"/>
          <ac:spMkLst>
            <pc:docMk/>
            <pc:sldMk cId="2431251886" sldId="2099"/>
            <ac:spMk id="8" creationId="{53152BC8-7293-4DC9-B8AD-1C2433F87D96}"/>
          </ac:spMkLst>
        </pc:spChg>
      </pc:sldChg>
      <pc:sldChg chg="delSp modSp mod modTransition modAnim">
        <pc:chgData name="Bill Anderson-Horecka" userId="9354daf7-5b98-4ffd-ae14-75b5da90c3a6" providerId="ADAL" clId="{F6E10264-F94C-47E0-AED7-E44B65E14CF1}" dt="2025-07-25T22:26:25.507" v="89" actId="20577"/>
        <pc:sldMkLst>
          <pc:docMk/>
          <pc:sldMk cId="149196249" sldId="2100"/>
        </pc:sldMkLst>
        <pc:spChg chg="mod">
          <ac:chgData name="Bill Anderson-Horecka" userId="9354daf7-5b98-4ffd-ae14-75b5da90c3a6" providerId="ADAL" clId="{F6E10264-F94C-47E0-AED7-E44B65E14CF1}" dt="2025-07-25T22:26:25.507" v="89" actId="20577"/>
          <ac:spMkLst>
            <pc:docMk/>
            <pc:sldMk cId="149196249" sldId="2100"/>
            <ac:spMk id="2" creationId="{3EBA787A-F6D1-F097-52D5-6E76A9A7ECF3}"/>
          </ac:spMkLst>
        </pc:spChg>
      </pc:sldChg>
      <pc:sldChg chg="addSp delSp modSp mod modTransition modAnim">
        <pc:chgData name="Bill Anderson-Horecka" userId="9354daf7-5b98-4ffd-ae14-75b5da90c3a6" providerId="ADAL" clId="{F6E10264-F94C-47E0-AED7-E44B65E14CF1}" dt="2025-07-26T02:57:40.248" v="1266" actId="1076"/>
        <pc:sldMkLst>
          <pc:docMk/>
          <pc:sldMk cId="0" sldId="2101"/>
        </pc:sldMkLst>
        <pc:spChg chg="del">
          <ac:chgData name="Bill Anderson-Horecka" userId="9354daf7-5b98-4ffd-ae14-75b5da90c3a6" providerId="ADAL" clId="{F6E10264-F94C-47E0-AED7-E44B65E14CF1}" dt="2025-07-25T22:33:31.744" v="195" actId="478"/>
          <ac:spMkLst>
            <pc:docMk/>
            <pc:sldMk cId="0" sldId="2101"/>
            <ac:spMk id="2" creationId="{C0CC2F77-4B92-4058-3E77-5272C4B6D7F7}"/>
          </ac:spMkLst>
        </pc:spChg>
        <pc:spChg chg="mod">
          <ac:chgData name="Bill Anderson-Horecka" userId="9354daf7-5b98-4ffd-ae14-75b5da90c3a6" providerId="ADAL" clId="{F6E10264-F94C-47E0-AED7-E44B65E14CF1}" dt="2025-07-25T22:33:56.798" v="216" actId="2711"/>
          <ac:spMkLst>
            <pc:docMk/>
            <pc:sldMk cId="0" sldId="2101"/>
            <ac:spMk id="3" creationId="{67F9E9E3-FF03-CDD6-0D6A-439091F4B9C9}"/>
          </ac:spMkLst>
        </pc:spChg>
        <pc:spChg chg="add del mod">
          <ac:chgData name="Bill Anderson-Horecka" userId="9354daf7-5b98-4ffd-ae14-75b5da90c3a6" providerId="ADAL" clId="{F6E10264-F94C-47E0-AED7-E44B65E14CF1}" dt="2025-07-26T02:57:37.122" v="1265" actId="478"/>
          <ac:spMkLst>
            <pc:docMk/>
            <pc:sldMk cId="0" sldId="2101"/>
            <ac:spMk id="4" creationId="{EA9B4C04-B915-E754-775B-7BF3873BB62D}"/>
          </ac:spMkLst>
        </pc:spChg>
        <pc:spChg chg="add del mod">
          <ac:chgData name="Bill Anderson-Horecka" userId="9354daf7-5b98-4ffd-ae14-75b5da90c3a6" providerId="ADAL" clId="{F6E10264-F94C-47E0-AED7-E44B65E14CF1}" dt="2025-07-25T22:33:45.166" v="209" actId="478"/>
          <ac:spMkLst>
            <pc:docMk/>
            <pc:sldMk cId="0" sldId="2101"/>
            <ac:spMk id="5" creationId="{8F4F45B6-C5B3-E281-FBE6-C989C5BE9232}"/>
          </ac:spMkLst>
        </pc:spChg>
        <pc:spChg chg="del mod">
          <ac:chgData name="Bill Anderson-Horecka" userId="9354daf7-5b98-4ffd-ae14-75b5da90c3a6" providerId="ADAL" clId="{F6E10264-F94C-47E0-AED7-E44B65E14CF1}" dt="2025-07-25T22:33:30.967" v="194" actId="478"/>
          <ac:spMkLst>
            <pc:docMk/>
            <pc:sldMk cId="0" sldId="2101"/>
            <ac:spMk id="6" creationId="{EADA3F91-1915-3F82-BC7E-C1588B54ACA7}"/>
          </ac:spMkLst>
        </pc:spChg>
        <pc:spChg chg="del">
          <ac:chgData name="Bill Anderson-Horecka" userId="9354daf7-5b98-4ffd-ae14-75b5da90c3a6" providerId="ADAL" clId="{F6E10264-F94C-47E0-AED7-E44B65E14CF1}" dt="2025-07-25T22:32:25.188" v="185" actId="478"/>
          <ac:spMkLst>
            <pc:docMk/>
            <pc:sldMk cId="0" sldId="2101"/>
            <ac:spMk id="7" creationId="{463FE9A4-6A62-97F5-0437-6D65AD9DBB53}"/>
          </ac:spMkLst>
        </pc:spChg>
        <pc:spChg chg="del">
          <ac:chgData name="Bill Anderson-Horecka" userId="9354daf7-5b98-4ffd-ae14-75b5da90c3a6" providerId="ADAL" clId="{F6E10264-F94C-47E0-AED7-E44B65E14CF1}" dt="2025-07-25T22:33:37.907" v="201" actId="478"/>
          <ac:spMkLst>
            <pc:docMk/>
            <pc:sldMk cId="0" sldId="2101"/>
            <ac:spMk id="8" creationId="{2828B3EC-1B56-B70B-A4F2-61E66C5D177E}"/>
          </ac:spMkLst>
        </pc:spChg>
        <pc:spChg chg="del">
          <ac:chgData name="Bill Anderson-Horecka" userId="9354daf7-5b98-4ffd-ae14-75b5da90c3a6" providerId="ADAL" clId="{F6E10264-F94C-47E0-AED7-E44B65E14CF1}" dt="2025-07-25T22:33:40.390" v="204" actId="478"/>
          <ac:spMkLst>
            <pc:docMk/>
            <pc:sldMk cId="0" sldId="2101"/>
            <ac:spMk id="9" creationId="{1F3075F5-677E-3DF7-4542-EA6C0D01C278}"/>
          </ac:spMkLst>
        </pc:spChg>
        <pc:spChg chg="del">
          <ac:chgData name="Bill Anderson-Horecka" userId="9354daf7-5b98-4ffd-ae14-75b5da90c3a6" providerId="ADAL" clId="{F6E10264-F94C-47E0-AED7-E44B65E14CF1}" dt="2025-07-25T22:31:48.439" v="180" actId="478"/>
          <ac:spMkLst>
            <pc:docMk/>
            <pc:sldMk cId="0" sldId="2101"/>
            <ac:spMk id="10" creationId="{D5E7CF23-624A-0704-D059-F48E4AE3D3D0}"/>
          </ac:spMkLst>
        </pc:spChg>
        <pc:spChg chg="del">
          <ac:chgData name="Bill Anderson-Horecka" userId="9354daf7-5b98-4ffd-ae14-75b5da90c3a6" providerId="ADAL" clId="{F6E10264-F94C-47E0-AED7-E44B65E14CF1}" dt="2025-07-25T22:33:46.082" v="210" actId="478"/>
          <ac:spMkLst>
            <pc:docMk/>
            <pc:sldMk cId="0" sldId="2101"/>
            <ac:spMk id="11" creationId="{CD4C7BD0-CBC0-8403-FA66-C47B8BC70386}"/>
          </ac:spMkLst>
        </pc:spChg>
        <pc:spChg chg="del">
          <ac:chgData name="Bill Anderson-Horecka" userId="9354daf7-5b98-4ffd-ae14-75b5da90c3a6" providerId="ADAL" clId="{F6E10264-F94C-47E0-AED7-E44B65E14CF1}" dt="2025-07-26T02:56:50.637" v="1261" actId="478"/>
          <ac:spMkLst>
            <pc:docMk/>
            <pc:sldMk cId="0" sldId="2101"/>
            <ac:spMk id="12" creationId="{3B4DD911-E110-DC51-489D-AD608CB2CA07}"/>
          </ac:spMkLst>
        </pc:spChg>
        <pc:spChg chg="del">
          <ac:chgData name="Bill Anderson-Horecka" userId="9354daf7-5b98-4ffd-ae14-75b5da90c3a6" providerId="ADAL" clId="{F6E10264-F94C-47E0-AED7-E44B65E14CF1}" dt="2025-07-25T22:33:37.214" v="200" actId="478"/>
          <ac:spMkLst>
            <pc:docMk/>
            <pc:sldMk cId="0" sldId="2101"/>
            <ac:spMk id="13" creationId="{25224DBD-8438-F384-AF2A-301AC36A8DD5}"/>
          </ac:spMkLst>
        </pc:spChg>
        <pc:spChg chg="mod">
          <ac:chgData name="Bill Anderson-Horecka" userId="9354daf7-5b98-4ffd-ae14-75b5da90c3a6" providerId="ADAL" clId="{F6E10264-F94C-47E0-AED7-E44B65E14CF1}" dt="2025-07-25T22:31:45.220" v="179" actId="20577"/>
          <ac:spMkLst>
            <pc:docMk/>
            <pc:sldMk cId="0" sldId="2101"/>
            <ac:spMk id="14" creationId="{1C9BCB2D-3F54-F2FD-7B35-092E376561E6}"/>
          </ac:spMkLst>
        </pc:spChg>
        <pc:spChg chg="del">
          <ac:chgData name="Bill Anderson-Horecka" userId="9354daf7-5b98-4ffd-ae14-75b5da90c3a6" providerId="ADAL" clId="{F6E10264-F94C-47E0-AED7-E44B65E14CF1}" dt="2025-07-25T22:33:39.811" v="203" actId="478"/>
          <ac:spMkLst>
            <pc:docMk/>
            <pc:sldMk cId="0" sldId="2101"/>
            <ac:spMk id="15" creationId="{0498E0E8-FAF2-1AC8-0841-F85E537192DC}"/>
          </ac:spMkLst>
        </pc:spChg>
        <pc:spChg chg="del mod">
          <ac:chgData name="Bill Anderson-Horecka" userId="9354daf7-5b98-4ffd-ae14-75b5da90c3a6" providerId="ADAL" clId="{F6E10264-F94C-47E0-AED7-E44B65E14CF1}" dt="2025-07-25T22:31:39.656" v="175" actId="478"/>
          <ac:spMkLst>
            <pc:docMk/>
            <pc:sldMk cId="0" sldId="2101"/>
            <ac:spMk id="17" creationId="{A016D3A6-CBDA-D98A-1E5F-11093436FCF5}"/>
          </ac:spMkLst>
        </pc:spChg>
        <pc:spChg chg="mod">
          <ac:chgData name="Bill Anderson-Horecka" userId="9354daf7-5b98-4ffd-ae14-75b5da90c3a6" providerId="ADAL" clId="{F6E10264-F94C-47E0-AED7-E44B65E14CF1}" dt="2025-07-26T02:57:40.248" v="1266" actId="1076"/>
          <ac:spMkLst>
            <pc:docMk/>
            <pc:sldMk cId="0" sldId="2101"/>
            <ac:spMk id="18" creationId="{704E0461-46D4-226A-F0B1-7F41204B819B}"/>
          </ac:spMkLst>
        </pc:spChg>
        <pc:spChg chg="mod">
          <ac:chgData name="Bill Anderson-Horecka" userId="9354daf7-5b98-4ffd-ae14-75b5da90c3a6" providerId="ADAL" clId="{F6E10264-F94C-47E0-AED7-E44B65E14CF1}" dt="2025-07-25T22:35:27.233" v="231" actId="14100"/>
          <ac:spMkLst>
            <pc:docMk/>
            <pc:sldMk cId="0" sldId="2101"/>
            <ac:spMk id="20" creationId="{3792DDE5-60BB-E70E-6D50-150F5EDF5E4B}"/>
          </ac:spMkLst>
        </pc:spChg>
        <pc:spChg chg="add del mod">
          <ac:chgData name="Bill Anderson-Horecka" userId="9354daf7-5b98-4ffd-ae14-75b5da90c3a6" providerId="ADAL" clId="{F6E10264-F94C-47E0-AED7-E44B65E14CF1}" dt="2025-07-25T22:33:44.593" v="208" actId="478"/>
          <ac:spMkLst>
            <pc:docMk/>
            <pc:sldMk cId="0" sldId="2101"/>
            <ac:spMk id="21" creationId="{F14CD9F3-010B-04DB-6997-A635764E5D4B}"/>
          </ac:spMkLst>
        </pc:spChg>
        <pc:spChg chg="add del mod">
          <ac:chgData name="Bill Anderson-Horecka" userId="9354daf7-5b98-4ffd-ae14-75b5da90c3a6" providerId="ADAL" clId="{F6E10264-F94C-47E0-AED7-E44B65E14CF1}" dt="2025-07-25T22:33:34.944" v="198" actId="478"/>
          <ac:spMkLst>
            <pc:docMk/>
            <pc:sldMk cId="0" sldId="2101"/>
            <ac:spMk id="23" creationId="{3C16F4F1-8864-4121-22A1-90B2B9A3243C}"/>
          </ac:spMkLst>
        </pc:spChg>
        <pc:spChg chg="add del mod">
          <ac:chgData name="Bill Anderson-Horecka" userId="9354daf7-5b98-4ffd-ae14-75b5da90c3a6" providerId="ADAL" clId="{F6E10264-F94C-47E0-AED7-E44B65E14CF1}" dt="2025-07-25T22:33:34.361" v="197" actId="478"/>
          <ac:spMkLst>
            <pc:docMk/>
            <pc:sldMk cId="0" sldId="2101"/>
            <ac:spMk id="24" creationId="{8C0FADB4-4C7F-E483-A9E2-B1A55204F531}"/>
          </ac:spMkLst>
        </pc:spChg>
        <pc:spChg chg="del">
          <ac:chgData name="Bill Anderson-Horecka" userId="9354daf7-5b98-4ffd-ae14-75b5da90c3a6" providerId="ADAL" clId="{F6E10264-F94C-47E0-AED7-E44B65E14CF1}" dt="2025-07-25T22:35:23.921" v="230" actId="478"/>
          <ac:spMkLst>
            <pc:docMk/>
            <pc:sldMk cId="0" sldId="2101"/>
            <ac:spMk id="26" creationId="{9A06A046-8531-64D0-68A8-04BB9893B089}"/>
          </ac:spMkLst>
        </pc:spChg>
        <pc:picChg chg="mod">
          <ac:chgData name="Bill Anderson-Horecka" userId="9354daf7-5b98-4ffd-ae14-75b5da90c3a6" providerId="ADAL" clId="{F6E10264-F94C-47E0-AED7-E44B65E14CF1}" dt="2025-07-25T22:35:29.822" v="232" actId="1076"/>
          <ac:picMkLst>
            <pc:docMk/>
            <pc:sldMk cId="0" sldId="2101"/>
            <ac:picMk id="19" creationId="{D61C7BA8-1CB0-7C85-5CF3-7AD7E7585302}"/>
          </ac:picMkLst>
        </pc:picChg>
        <pc:picChg chg="del">
          <ac:chgData name="Bill Anderson-Horecka" userId="9354daf7-5b98-4ffd-ae14-75b5da90c3a6" providerId="ADAL" clId="{F6E10264-F94C-47E0-AED7-E44B65E14CF1}" dt="2025-07-25T22:35:23.921" v="230" actId="478"/>
          <ac:picMkLst>
            <pc:docMk/>
            <pc:sldMk cId="0" sldId="2101"/>
            <ac:picMk id="25" creationId="{A1B051EA-5FF5-5DB4-C336-9126029F0197}"/>
          </ac:picMkLst>
        </pc:picChg>
        <pc:picChg chg="add mod ord">
          <ac:chgData name="Bill Anderson-Horecka" userId="9354daf7-5b98-4ffd-ae14-75b5da90c3a6" providerId="ADAL" clId="{F6E10264-F94C-47E0-AED7-E44B65E14CF1}" dt="2025-07-26T02:57:19.336" v="1262" actId="14100"/>
          <ac:picMkLst>
            <pc:docMk/>
            <pc:sldMk cId="0" sldId="2101"/>
            <ac:picMk id="28" creationId="{ECA7D49F-84EE-DA00-7AC9-C94362529DDA}"/>
          </ac:picMkLst>
        </pc:picChg>
        <pc:picChg chg="del">
          <ac:chgData name="Bill Anderson-Horecka" userId="9354daf7-5b98-4ffd-ae14-75b5da90c3a6" providerId="ADAL" clId="{F6E10264-F94C-47E0-AED7-E44B65E14CF1}" dt="2025-07-25T22:33:43.869" v="207" actId="478"/>
          <ac:picMkLst>
            <pc:docMk/>
            <pc:sldMk cId="0" sldId="2101"/>
            <ac:picMk id="315" creationId="{00000000-0000-0000-0000-000000000000}"/>
          </ac:picMkLst>
        </pc:picChg>
        <pc:picChg chg="del">
          <ac:chgData name="Bill Anderson-Horecka" userId="9354daf7-5b98-4ffd-ae14-75b5da90c3a6" providerId="ADAL" clId="{F6E10264-F94C-47E0-AED7-E44B65E14CF1}" dt="2025-07-25T22:33:35.536" v="199" actId="478"/>
          <ac:picMkLst>
            <pc:docMk/>
            <pc:sldMk cId="0" sldId="2101"/>
            <ac:picMk id="316" creationId="{00000000-0000-0000-0000-000000000000}"/>
          </ac:picMkLst>
        </pc:picChg>
        <pc:picChg chg="del">
          <ac:chgData name="Bill Anderson-Horecka" userId="9354daf7-5b98-4ffd-ae14-75b5da90c3a6" providerId="ADAL" clId="{F6E10264-F94C-47E0-AED7-E44B65E14CF1}" dt="2025-07-25T22:33:38.462" v="202" actId="478"/>
          <ac:picMkLst>
            <pc:docMk/>
            <pc:sldMk cId="0" sldId="2101"/>
            <ac:picMk id="318" creationId="{00000000-0000-0000-0000-000000000000}"/>
          </ac:picMkLst>
        </pc:picChg>
        <pc:picChg chg="del">
          <ac:chgData name="Bill Anderson-Horecka" userId="9354daf7-5b98-4ffd-ae14-75b5da90c3a6" providerId="ADAL" clId="{F6E10264-F94C-47E0-AED7-E44B65E14CF1}" dt="2025-07-25T22:33:46.995" v="211" actId="478"/>
          <ac:picMkLst>
            <pc:docMk/>
            <pc:sldMk cId="0" sldId="2101"/>
            <ac:picMk id="319" creationId="{00000000-0000-0000-0000-000000000000}"/>
          </ac:picMkLst>
        </pc:picChg>
        <pc:picChg chg="del">
          <ac:chgData name="Bill Anderson-Horecka" userId="9354daf7-5b98-4ffd-ae14-75b5da90c3a6" providerId="ADAL" clId="{F6E10264-F94C-47E0-AED7-E44B65E14CF1}" dt="2025-07-25T22:33:28.901" v="190" actId="478"/>
          <ac:picMkLst>
            <pc:docMk/>
            <pc:sldMk cId="0" sldId="2101"/>
            <ac:picMk id="320" creationId="{00000000-0000-0000-0000-000000000000}"/>
          </ac:picMkLst>
        </pc:picChg>
        <pc:picChg chg="del">
          <ac:chgData name="Bill Anderson-Horecka" userId="9354daf7-5b98-4ffd-ae14-75b5da90c3a6" providerId="ADAL" clId="{F6E10264-F94C-47E0-AED7-E44B65E14CF1}" dt="2025-07-25T22:33:40.957" v="205" actId="478"/>
          <ac:picMkLst>
            <pc:docMk/>
            <pc:sldMk cId="0" sldId="2101"/>
            <ac:picMk id="321" creationId="{00000000-0000-0000-0000-000000000000}"/>
          </ac:picMkLst>
        </pc:picChg>
      </pc:sldChg>
      <pc:sldChg chg="delSp modSp mod modTransition modAnim">
        <pc:chgData name="Bill Anderson-Horecka" userId="9354daf7-5b98-4ffd-ae14-75b5da90c3a6" providerId="ADAL" clId="{F6E10264-F94C-47E0-AED7-E44B65E14CF1}" dt="2025-07-25T22:56:04.340" v="725" actId="20577"/>
        <pc:sldMkLst>
          <pc:docMk/>
          <pc:sldMk cId="229453962" sldId="2102"/>
        </pc:sldMkLst>
        <pc:spChg chg="mod">
          <ac:chgData name="Bill Anderson-Horecka" userId="9354daf7-5b98-4ffd-ae14-75b5da90c3a6" providerId="ADAL" clId="{F6E10264-F94C-47E0-AED7-E44B65E14CF1}" dt="2025-07-25T22:55:57.312" v="724" actId="2711"/>
          <ac:spMkLst>
            <pc:docMk/>
            <pc:sldMk cId="229453962" sldId="2102"/>
            <ac:spMk id="3" creationId="{968A2B22-1A1E-4D0E-595D-294796740A16}"/>
          </ac:spMkLst>
        </pc:spChg>
        <pc:spChg chg="mod">
          <ac:chgData name="Bill Anderson-Horecka" userId="9354daf7-5b98-4ffd-ae14-75b5da90c3a6" providerId="ADAL" clId="{F6E10264-F94C-47E0-AED7-E44B65E14CF1}" dt="2025-07-25T22:56:04.340" v="725" actId="20577"/>
          <ac:spMkLst>
            <pc:docMk/>
            <pc:sldMk cId="229453962" sldId="2102"/>
            <ac:spMk id="4" creationId="{1177647C-353D-5A85-2F61-0A3D48427C8F}"/>
          </ac:spMkLst>
        </pc:spChg>
      </pc:sldChg>
      <pc:sldChg chg="addSp delSp modSp mod modTransition modAnim">
        <pc:chgData name="Bill Anderson-Horecka" userId="9354daf7-5b98-4ffd-ae14-75b5da90c3a6" providerId="ADAL" clId="{F6E10264-F94C-47E0-AED7-E44B65E14CF1}" dt="2025-07-25T22:31:23.788" v="169"/>
        <pc:sldMkLst>
          <pc:docMk/>
          <pc:sldMk cId="128896418" sldId="2105"/>
        </pc:sldMkLst>
        <pc:spChg chg="mod">
          <ac:chgData name="Bill Anderson-Horecka" userId="9354daf7-5b98-4ffd-ae14-75b5da90c3a6" providerId="ADAL" clId="{F6E10264-F94C-47E0-AED7-E44B65E14CF1}" dt="2025-07-25T22:31:21.807" v="167" actId="207"/>
          <ac:spMkLst>
            <pc:docMk/>
            <pc:sldMk cId="128896418" sldId="2105"/>
            <ac:spMk id="6" creationId="{9407167D-CE3B-4F86-BB97-20F9374ED6EC}"/>
          </ac:spMkLst>
        </pc:spChg>
        <pc:picChg chg="add mod">
          <ac:chgData name="Bill Anderson-Horecka" userId="9354daf7-5b98-4ffd-ae14-75b5da90c3a6" providerId="ADAL" clId="{F6E10264-F94C-47E0-AED7-E44B65E14CF1}" dt="2025-07-25T22:31:23.788" v="169"/>
          <ac:picMkLst>
            <pc:docMk/>
            <pc:sldMk cId="128896418" sldId="2105"/>
            <ac:picMk id="2" creationId="{5A92B3A3-617A-CCBC-49E8-70A259DB1EAF}"/>
          </ac:picMkLst>
        </pc:picChg>
        <pc:picChg chg="del">
          <ac:chgData name="Bill Anderson-Horecka" userId="9354daf7-5b98-4ffd-ae14-75b5da90c3a6" providerId="ADAL" clId="{F6E10264-F94C-47E0-AED7-E44B65E14CF1}" dt="2025-07-25T22:31:23.396" v="168" actId="478"/>
          <ac:picMkLst>
            <pc:docMk/>
            <pc:sldMk cId="128896418" sldId="2105"/>
            <ac:picMk id="3" creationId="{25EAC861-657B-6278-D648-A3A8D2C87BC8}"/>
          </ac:picMkLst>
        </pc:picChg>
      </pc:sldChg>
      <pc:sldChg chg="addSp delSp modSp mod modTransition modAnim">
        <pc:chgData name="Bill Anderson-Horecka" userId="9354daf7-5b98-4ffd-ae14-75b5da90c3a6" providerId="ADAL" clId="{F6E10264-F94C-47E0-AED7-E44B65E14CF1}" dt="2025-07-25T23:02:17.594" v="771" actId="1076"/>
        <pc:sldMkLst>
          <pc:docMk/>
          <pc:sldMk cId="3214245746" sldId="2106"/>
        </pc:sldMkLst>
        <pc:spChg chg="mod">
          <ac:chgData name="Bill Anderson-Horecka" userId="9354daf7-5b98-4ffd-ae14-75b5da90c3a6" providerId="ADAL" clId="{F6E10264-F94C-47E0-AED7-E44B65E14CF1}" dt="2025-07-25T23:02:02.794" v="768" actId="2711"/>
          <ac:spMkLst>
            <pc:docMk/>
            <pc:sldMk cId="3214245746" sldId="2106"/>
            <ac:spMk id="6" creationId="{9407167D-CE3B-4F86-BB97-20F9374ED6EC}"/>
          </ac:spMkLst>
        </pc:spChg>
        <pc:picChg chg="add mod">
          <ac:chgData name="Bill Anderson-Horecka" userId="9354daf7-5b98-4ffd-ae14-75b5da90c3a6" providerId="ADAL" clId="{F6E10264-F94C-47E0-AED7-E44B65E14CF1}" dt="2025-07-25T23:02:17.594" v="771" actId="1076"/>
          <ac:picMkLst>
            <pc:docMk/>
            <pc:sldMk cId="3214245746" sldId="2106"/>
            <ac:picMk id="2" creationId="{E81DBEB8-3942-5333-8986-0FCE68D791E3}"/>
          </ac:picMkLst>
        </pc:picChg>
        <pc:picChg chg="del">
          <ac:chgData name="Bill Anderson-Horecka" userId="9354daf7-5b98-4ffd-ae14-75b5da90c3a6" providerId="ADAL" clId="{F6E10264-F94C-47E0-AED7-E44B65E14CF1}" dt="2025-07-25T23:02:13.950" v="770" actId="478"/>
          <ac:picMkLst>
            <pc:docMk/>
            <pc:sldMk cId="3214245746" sldId="2106"/>
            <ac:picMk id="3" creationId="{25EAC861-657B-6278-D648-A3A8D2C87BC8}"/>
          </ac:picMkLst>
        </pc:picChg>
      </pc:sldChg>
      <pc:sldChg chg="addSp delSp modSp mod modTransition modAnim">
        <pc:chgData name="Bill Anderson-Horecka" userId="9354daf7-5b98-4ffd-ae14-75b5da90c3a6" providerId="ADAL" clId="{F6E10264-F94C-47E0-AED7-E44B65E14CF1}" dt="2025-07-25T23:17:15.029" v="813"/>
        <pc:sldMkLst>
          <pc:docMk/>
          <pc:sldMk cId="1222468526" sldId="2107"/>
        </pc:sldMkLst>
        <pc:spChg chg="mod">
          <ac:chgData name="Bill Anderson-Horecka" userId="9354daf7-5b98-4ffd-ae14-75b5da90c3a6" providerId="ADAL" clId="{F6E10264-F94C-47E0-AED7-E44B65E14CF1}" dt="2025-07-25T23:17:05.529" v="811" actId="207"/>
          <ac:spMkLst>
            <pc:docMk/>
            <pc:sldMk cId="1222468526" sldId="2107"/>
            <ac:spMk id="6" creationId="{9407167D-CE3B-4F86-BB97-20F9374ED6EC}"/>
          </ac:spMkLst>
        </pc:spChg>
        <pc:picChg chg="add mod">
          <ac:chgData name="Bill Anderson-Horecka" userId="9354daf7-5b98-4ffd-ae14-75b5da90c3a6" providerId="ADAL" clId="{F6E10264-F94C-47E0-AED7-E44B65E14CF1}" dt="2025-07-25T23:17:15.029" v="813"/>
          <ac:picMkLst>
            <pc:docMk/>
            <pc:sldMk cId="1222468526" sldId="2107"/>
            <ac:picMk id="2" creationId="{032D5947-DAD3-5120-C1EE-E80A7168614C}"/>
          </ac:picMkLst>
        </pc:picChg>
        <pc:picChg chg="del">
          <ac:chgData name="Bill Anderson-Horecka" userId="9354daf7-5b98-4ffd-ae14-75b5da90c3a6" providerId="ADAL" clId="{F6E10264-F94C-47E0-AED7-E44B65E14CF1}" dt="2025-07-25T23:17:14.742" v="812" actId="478"/>
          <ac:picMkLst>
            <pc:docMk/>
            <pc:sldMk cId="1222468526" sldId="2107"/>
            <ac:picMk id="3" creationId="{25EAC861-657B-6278-D648-A3A8D2C87BC8}"/>
          </ac:picMkLst>
        </pc:picChg>
      </pc:sldChg>
      <pc:sldChg chg="addSp delSp modSp mod modTransition modAnim">
        <pc:chgData name="Bill Anderson-Horecka" userId="9354daf7-5b98-4ffd-ae14-75b5da90c3a6" providerId="ADAL" clId="{F6E10264-F94C-47E0-AED7-E44B65E14CF1}" dt="2025-07-25T23:45:09.200" v="1118" actId="1076"/>
        <pc:sldMkLst>
          <pc:docMk/>
          <pc:sldMk cId="525745344" sldId="2108"/>
        </pc:sldMkLst>
        <pc:spChg chg="mod">
          <ac:chgData name="Bill Anderson-Horecka" userId="9354daf7-5b98-4ffd-ae14-75b5da90c3a6" providerId="ADAL" clId="{F6E10264-F94C-47E0-AED7-E44B65E14CF1}" dt="2025-07-25T23:44:54.049" v="1114" actId="207"/>
          <ac:spMkLst>
            <pc:docMk/>
            <pc:sldMk cId="525745344" sldId="2108"/>
            <ac:spMk id="6" creationId="{9407167D-CE3B-4F86-BB97-20F9374ED6EC}"/>
          </ac:spMkLst>
        </pc:spChg>
        <pc:picChg chg="add mod">
          <ac:chgData name="Bill Anderson-Horecka" userId="9354daf7-5b98-4ffd-ae14-75b5da90c3a6" providerId="ADAL" clId="{F6E10264-F94C-47E0-AED7-E44B65E14CF1}" dt="2025-07-25T23:45:09.200" v="1118" actId="1076"/>
          <ac:picMkLst>
            <pc:docMk/>
            <pc:sldMk cId="525745344" sldId="2108"/>
            <ac:picMk id="2" creationId="{EED70D2D-B7CD-06E0-7588-8689F25AF56F}"/>
          </ac:picMkLst>
        </pc:picChg>
        <pc:picChg chg="del">
          <ac:chgData name="Bill Anderson-Horecka" userId="9354daf7-5b98-4ffd-ae14-75b5da90c3a6" providerId="ADAL" clId="{F6E10264-F94C-47E0-AED7-E44B65E14CF1}" dt="2025-07-25T23:45:03.773" v="1115" actId="478"/>
          <ac:picMkLst>
            <pc:docMk/>
            <pc:sldMk cId="525745344" sldId="2108"/>
            <ac:picMk id="3" creationId="{25EAC861-657B-6278-D648-A3A8D2C87BC8}"/>
          </ac:picMkLst>
        </pc:picChg>
      </pc:sldChg>
      <pc:sldChg chg="delSp del modTransition modAnim">
        <pc:chgData name="Bill Anderson-Horecka" userId="9354daf7-5b98-4ffd-ae14-75b5da90c3a6" providerId="ADAL" clId="{F6E10264-F94C-47E0-AED7-E44B65E14CF1}" dt="2025-07-25T23:48:36.227" v="1155" actId="2696"/>
        <pc:sldMkLst>
          <pc:docMk/>
          <pc:sldMk cId="3363827182" sldId="2109"/>
        </pc:sldMkLst>
      </pc:sldChg>
      <pc:sldChg chg="delSp del modTransition modAnim">
        <pc:chgData name="Bill Anderson-Horecka" userId="9354daf7-5b98-4ffd-ae14-75b5da90c3a6" providerId="ADAL" clId="{F6E10264-F94C-47E0-AED7-E44B65E14CF1}" dt="2025-07-25T23:48:27.172" v="1153" actId="2696"/>
        <pc:sldMkLst>
          <pc:docMk/>
          <pc:sldMk cId="3463348080" sldId="2110"/>
        </pc:sldMkLst>
      </pc:sldChg>
      <pc:sldChg chg="delSp del modTransition modAnim">
        <pc:chgData name="Bill Anderson-Horecka" userId="9354daf7-5b98-4ffd-ae14-75b5da90c3a6" providerId="ADAL" clId="{F6E10264-F94C-47E0-AED7-E44B65E14CF1}" dt="2025-07-25T23:48:31.445" v="1154" actId="2696"/>
        <pc:sldMkLst>
          <pc:docMk/>
          <pc:sldMk cId="3280808121" sldId="2111"/>
        </pc:sldMkLst>
      </pc:sldChg>
      <pc:sldChg chg="delSp modSp mod modTransition modAnim">
        <pc:chgData name="Bill Anderson-Horecka" userId="9354daf7-5b98-4ffd-ae14-75b5da90c3a6" providerId="ADAL" clId="{F6E10264-F94C-47E0-AED7-E44B65E14CF1}" dt="2025-07-26T03:04:07.177" v="1541" actId="14100"/>
        <pc:sldMkLst>
          <pc:docMk/>
          <pc:sldMk cId="3384558045" sldId="2112"/>
        </pc:sldMkLst>
        <pc:spChg chg="mod">
          <ac:chgData name="Bill Anderson-Horecka" userId="9354daf7-5b98-4ffd-ae14-75b5da90c3a6" providerId="ADAL" clId="{F6E10264-F94C-47E0-AED7-E44B65E14CF1}" dt="2025-07-25T23:50:15.095" v="1172" actId="2711"/>
          <ac:spMkLst>
            <pc:docMk/>
            <pc:sldMk cId="3384558045" sldId="2112"/>
            <ac:spMk id="4" creationId="{A6F44D72-59E2-4E3E-9406-AD03DFE3E3B8}"/>
          </ac:spMkLst>
        </pc:spChg>
        <pc:spChg chg="mod">
          <ac:chgData name="Bill Anderson-Horecka" userId="9354daf7-5b98-4ffd-ae14-75b5da90c3a6" providerId="ADAL" clId="{F6E10264-F94C-47E0-AED7-E44B65E14CF1}" dt="2025-07-26T03:04:07.177" v="1541" actId="14100"/>
          <ac:spMkLst>
            <pc:docMk/>
            <pc:sldMk cId="3384558045" sldId="2112"/>
            <ac:spMk id="8" creationId="{53152BC8-7293-4DC9-B8AD-1C2433F87D96}"/>
          </ac:spMkLst>
        </pc:spChg>
        <pc:picChg chg="del mod">
          <ac:chgData name="Bill Anderson-Horecka" userId="9354daf7-5b98-4ffd-ae14-75b5da90c3a6" providerId="ADAL" clId="{F6E10264-F94C-47E0-AED7-E44B65E14CF1}" dt="2025-07-25T23:50:17.685" v="1174" actId="478"/>
          <ac:picMkLst>
            <pc:docMk/>
            <pc:sldMk cId="3384558045" sldId="2112"/>
            <ac:picMk id="5122" creationId="{BE281255-16C7-3E79-16A9-6B66636BA840}"/>
          </ac:picMkLst>
        </pc:picChg>
      </pc:sldChg>
      <pc:sldChg chg="delSp del modTransition modAnim">
        <pc:chgData name="Bill Anderson-Horecka" userId="9354daf7-5b98-4ffd-ae14-75b5da90c3a6" providerId="ADAL" clId="{F6E10264-F94C-47E0-AED7-E44B65E14CF1}" dt="2025-07-25T23:48:21.102" v="1152" actId="2696"/>
        <pc:sldMkLst>
          <pc:docMk/>
          <pc:sldMk cId="1632224730" sldId="2113"/>
        </pc:sldMkLst>
      </pc:sldChg>
      <pc:sldChg chg="addSp delSp modSp mod modTransition modAnim">
        <pc:chgData name="Bill Anderson-Horecka" userId="9354daf7-5b98-4ffd-ae14-75b5da90c3a6" providerId="ADAL" clId="{F6E10264-F94C-47E0-AED7-E44B65E14CF1}" dt="2025-07-25T22:25:30.581" v="14"/>
        <pc:sldMkLst>
          <pc:docMk/>
          <pc:sldMk cId="3394651745" sldId="2114"/>
        </pc:sldMkLst>
        <pc:spChg chg="mod">
          <ac:chgData name="Bill Anderson-Horecka" userId="9354daf7-5b98-4ffd-ae14-75b5da90c3a6" providerId="ADAL" clId="{F6E10264-F94C-47E0-AED7-E44B65E14CF1}" dt="2025-07-25T22:25:23.866" v="12" actId="207"/>
          <ac:spMkLst>
            <pc:docMk/>
            <pc:sldMk cId="3394651745" sldId="2114"/>
            <ac:spMk id="6" creationId="{9407167D-CE3B-4F86-BB97-20F9374ED6EC}"/>
          </ac:spMkLst>
        </pc:spChg>
        <pc:picChg chg="add mod">
          <ac:chgData name="Bill Anderson-Horecka" userId="9354daf7-5b98-4ffd-ae14-75b5da90c3a6" providerId="ADAL" clId="{F6E10264-F94C-47E0-AED7-E44B65E14CF1}" dt="2025-07-25T22:25:30.581" v="14"/>
          <ac:picMkLst>
            <pc:docMk/>
            <pc:sldMk cId="3394651745" sldId="2114"/>
            <ac:picMk id="2" creationId="{911B338F-6496-92AB-15E5-AE4F54E1972A}"/>
          </ac:picMkLst>
        </pc:picChg>
        <pc:picChg chg="del">
          <ac:chgData name="Bill Anderson-Horecka" userId="9354daf7-5b98-4ffd-ae14-75b5da90c3a6" providerId="ADAL" clId="{F6E10264-F94C-47E0-AED7-E44B65E14CF1}" dt="2025-07-25T22:25:26.065" v="13" actId="478"/>
          <ac:picMkLst>
            <pc:docMk/>
            <pc:sldMk cId="3394651745" sldId="2114"/>
            <ac:picMk id="3" creationId="{25EAC861-657B-6278-D648-A3A8D2C87BC8}"/>
          </ac:picMkLst>
        </pc:picChg>
      </pc:sldChg>
      <pc:sldChg chg="addSp delSp modSp mod modTransition modAnim">
        <pc:chgData name="Bill Anderson-Horecka" userId="9354daf7-5b98-4ffd-ae14-75b5da90c3a6" providerId="ADAL" clId="{F6E10264-F94C-47E0-AED7-E44B65E14CF1}" dt="2025-07-25T23:48:12.070" v="1151" actId="6549"/>
        <pc:sldMkLst>
          <pc:docMk/>
          <pc:sldMk cId="3786989225" sldId="2115"/>
        </pc:sldMkLst>
        <pc:spChg chg="mod">
          <ac:chgData name="Bill Anderson-Horecka" userId="9354daf7-5b98-4ffd-ae14-75b5da90c3a6" providerId="ADAL" clId="{F6E10264-F94C-47E0-AED7-E44B65E14CF1}" dt="2025-07-25T23:45:26.151" v="1130" actId="20577"/>
          <ac:spMkLst>
            <pc:docMk/>
            <pc:sldMk cId="3786989225" sldId="2115"/>
            <ac:spMk id="2" creationId="{E6B20D4E-F85C-4029-A9AA-586A07CFFF62}"/>
          </ac:spMkLst>
        </pc:spChg>
        <pc:spChg chg="del">
          <ac:chgData name="Bill Anderson-Horecka" userId="9354daf7-5b98-4ffd-ae14-75b5da90c3a6" providerId="ADAL" clId="{F6E10264-F94C-47E0-AED7-E44B65E14CF1}" dt="2025-07-25T23:47:26.860" v="1132" actId="478"/>
          <ac:spMkLst>
            <pc:docMk/>
            <pc:sldMk cId="3786989225" sldId="2115"/>
            <ac:spMk id="5" creationId="{5CD19692-35A2-4793-96B3-3294DFF0DA80}"/>
          </ac:spMkLst>
        </pc:spChg>
        <pc:spChg chg="del">
          <ac:chgData name="Bill Anderson-Horecka" userId="9354daf7-5b98-4ffd-ae14-75b5da90c3a6" providerId="ADAL" clId="{F6E10264-F94C-47E0-AED7-E44B65E14CF1}" dt="2025-07-25T23:45:34.917" v="1131" actId="478"/>
          <ac:spMkLst>
            <pc:docMk/>
            <pc:sldMk cId="3786989225" sldId="2115"/>
            <ac:spMk id="7" creationId="{43E8CFBE-8FAF-4DE7-A0AC-84B5D2578E46}"/>
          </ac:spMkLst>
        </pc:spChg>
        <pc:spChg chg="add mod">
          <ac:chgData name="Bill Anderson-Horecka" userId="9354daf7-5b98-4ffd-ae14-75b5da90c3a6" providerId="ADAL" clId="{F6E10264-F94C-47E0-AED7-E44B65E14CF1}" dt="2025-07-25T23:48:12.070" v="1151" actId="6549"/>
          <ac:spMkLst>
            <pc:docMk/>
            <pc:sldMk cId="3786989225" sldId="2115"/>
            <ac:spMk id="10" creationId="{75D3D954-75D0-C465-18F9-C88A7C9F5B61}"/>
          </ac:spMkLst>
        </pc:spChg>
        <pc:picChg chg="add mod">
          <ac:chgData name="Bill Anderson-Horecka" userId="9354daf7-5b98-4ffd-ae14-75b5da90c3a6" providerId="ADAL" clId="{F6E10264-F94C-47E0-AED7-E44B65E14CF1}" dt="2025-07-25T23:47:29.438" v="1137"/>
          <ac:picMkLst>
            <pc:docMk/>
            <pc:sldMk cId="3786989225" sldId="2115"/>
            <ac:picMk id="4" creationId="{6B40C7C9-92BB-9F5F-F713-D2DA8974812D}"/>
          </ac:picMkLst>
        </pc:picChg>
      </pc:sldChg>
      <pc:sldChg chg="delSp del modTransition modAnim">
        <pc:chgData name="Bill Anderson-Horecka" userId="9354daf7-5b98-4ffd-ae14-75b5da90c3a6" providerId="ADAL" clId="{F6E10264-F94C-47E0-AED7-E44B65E14CF1}" dt="2025-07-25T23:49:42.893" v="1163" actId="2696"/>
        <pc:sldMkLst>
          <pc:docMk/>
          <pc:sldMk cId="2601384845" sldId="2116"/>
        </pc:sldMkLst>
      </pc:sldChg>
      <pc:sldChg chg="delSp modSp mod modTransition modAnim">
        <pc:chgData name="Bill Anderson-Horecka" userId="9354daf7-5b98-4ffd-ae14-75b5da90c3a6" providerId="ADAL" clId="{F6E10264-F94C-47E0-AED7-E44B65E14CF1}" dt="2025-07-25T22:24:25.962" v="1" actId="207"/>
        <pc:sldMkLst>
          <pc:docMk/>
          <pc:sldMk cId="2006740100" sldId="2117"/>
        </pc:sldMkLst>
        <pc:spChg chg="mod">
          <ac:chgData name="Bill Anderson-Horecka" userId="9354daf7-5b98-4ffd-ae14-75b5da90c3a6" providerId="ADAL" clId="{F6E10264-F94C-47E0-AED7-E44B65E14CF1}" dt="2025-07-25T22:24:25.962" v="1" actId="207"/>
          <ac:spMkLst>
            <pc:docMk/>
            <pc:sldMk cId="2006740100" sldId="2117"/>
            <ac:spMk id="6" creationId="{9407167D-CE3B-4F86-BB97-20F9374ED6EC}"/>
          </ac:spMkLst>
        </pc:spChg>
      </pc:sldChg>
      <pc:sldChg chg="delSp modTransition modAnim">
        <pc:chgData name="Bill Anderson-Horecka" userId="9354daf7-5b98-4ffd-ae14-75b5da90c3a6" providerId="ADAL" clId="{F6E10264-F94C-47E0-AED7-E44B65E14CF1}" dt="2025-07-24T22:03:41.520" v="0"/>
        <pc:sldMkLst>
          <pc:docMk/>
          <pc:sldMk cId="1432178685" sldId="2118"/>
        </pc:sldMkLst>
      </pc:sldChg>
      <pc:sldChg chg="delSp modSp mod modTransition modAnim">
        <pc:chgData name="Bill Anderson-Horecka" userId="9354daf7-5b98-4ffd-ae14-75b5da90c3a6" providerId="ADAL" clId="{F6E10264-F94C-47E0-AED7-E44B65E14CF1}" dt="2025-07-25T22:25:10.192" v="9" actId="207"/>
        <pc:sldMkLst>
          <pc:docMk/>
          <pc:sldMk cId="1117807116" sldId="2119"/>
        </pc:sldMkLst>
        <pc:spChg chg="mod">
          <ac:chgData name="Bill Anderson-Horecka" userId="9354daf7-5b98-4ffd-ae14-75b5da90c3a6" providerId="ADAL" clId="{F6E10264-F94C-47E0-AED7-E44B65E14CF1}" dt="2025-07-25T22:25:10.192" v="9" actId="207"/>
          <ac:spMkLst>
            <pc:docMk/>
            <pc:sldMk cId="1117807116" sldId="2119"/>
            <ac:spMk id="2" creationId="{D8A8A2C6-02BA-0BA0-6C2A-8CF3F1B9C1EF}"/>
          </ac:spMkLst>
        </pc:spChg>
      </pc:sldChg>
      <pc:sldChg chg="new del">
        <pc:chgData name="Bill Anderson-Horecka" userId="9354daf7-5b98-4ffd-ae14-75b5da90c3a6" providerId="ADAL" clId="{F6E10264-F94C-47E0-AED7-E44B65E14CF1}" dt="2025-07-25T23:50:00.205" v="1167" actId="2696"/>
        <pc:sldMkLst>
          <pc:docMk/>
          <pc:sldMk cId="899324092" sldId="2120"/>
        </pc:sldMkLst>
      </pc:sldChg>
      <pc:sldChg chg="add del">
        <pc:chgData name="Bill Anderson-Horecka" userId="9354daf7-5b98-4ffd-ae14-75b5da90c3a6" providerId="ADAL" clId="{F6E10264-F94C-47E0-AED7-E44B65E14CF1}" dt="2025-07-25T23:49:26.458" v="1160" actId="2696"/>
        <pc:sldMkLst>
          <pc:docMk/>
          <pc:sldMk cId="1811120960" sldId="2120"/>
        </pc:sldMkLst>
      </pc:sldChg>
      <pc:sldChg chg="modSp add mod ord">
        <pc:chgData name="Bill Anderson-Horecka" userId="9354daf7-5b98-4ffd-ae14-75b5da90c3a6" providerId="ADAL" clId="{F6E10264-F94C-47E0-AED7-E44B65E14CF1}" dt="2025-07-25T23:52:35.889" v="1254" actId="20577"/>
        <pc:sldMkLst>
          <pc:docMk/>
          <pc:sldMk cId="2148095066" sldId="2120"/>
        </pc:sldMkLst>
        <pc:spChg chg="mod">
          <ac:chgData name="Bill Anderson-Horecka" userId="9354daf7-5b98-4ffd-ae14-75b5da90c3a6" providerId="ADAL" clId="{F6E10264-F94C-47E0-AED7-E44B65E14CF1}" dt="2025-07-25T23:52:35.889" v="1254" actId="20577"/>
          <ac:spMkLst>
            <pc:docMk/>
            <pc:sldMk cId="2148095066" sldId="2120"/>
            <ac:spMk id="6" creationId="{6BFC33F0-4157-74E5-10EA-8F33BA315BC0}"/>
          </ac:spMkLst>
        </pc:spChg>
      </pc:sldChg>
      <pc:sldChg chg="addSp delSp modSp new del mod">
        <pc:chgData name="Bill Anderson-Horecka" userId="9354daf7-5b98-4ffd-ae14-75b5da90c3a6" providerId="ADAL" clId="{F6E10264-F94C-47E0-AED7-E44B65E14CF1}" dt="2025-07-25T23:01:05.705" v="758" actId="2696"/>
        <pc:sldMkLst>
          <pc:docMk/>
          <pc:sldMk cId="3352155624" sldId="2120"/>
        </pc:sldMkLst>
        <pc:spChg chg="del mod">
          <ac:chgData name="Bill Anderson-Horecka" userId="9354daf7-5b98-4ffd-ae14-75b5da90c3a6" providerId="ADAL" clId="{F6E10264-F94C-47E0-AED7-E44B65E14CF1}" dt="2025-07-25T22:59:44.379" v="749" actId="478"/>
          <ac:spMkLst>
            <pc:docMk/>
            <pc:sldMk cId="3352155624" sldId="2120"/>
            <ac:spMk id="3" creationId="{71580566-5297-7A67-B02C-EDBD33B0FA53}"/>
          </ac:spMkLst>
        </pc:spChg>
        <pc:spChg chg="add del mod">
          <ac:chgData name="Bill Anderson-Horecka" userId="9354daf7-5b98-4ffd-ae14-75b5da90c3a6" providerId="ADAL" clId="{F6E10264-F94C-47E0-AED7-E44B65E14CF1}" dt="2025-07-25T22:59:47.417" v="750" actId="478"/>
          <ac:spMkLst>
            <pc:docMk/>
            <pc:sldMk cId="3352155624" sldId="2120"/>
            <ac:spMk id="5" creationId="{7A2A0689-616A-051A-0E90-4F93E6A795FF}"/>
          </ac:spMkLst>
        </pc:spChg>
        <pc:spChg chg="add del mod">
          <ac:chgData name="Bill Anderson-Horecka" userId="9354daf7-5b98-4ffd-ae14-75b5da90c3a6" providerId="ADAL" clId="{F6E10264-F94C-47E0-AED7-E44B65E14CF1}" dt="2025-07-25T22:59:59.416" v="753" actId="478"/>
          <ac:spMkLst>
            <pc:docMk/>
            <pc:sldMk cId="3352155624" sldId="2120"/>
            <ac:spMk id="7" creationId="{6E77BB14-50F2-CEE5-5DB0-44EE5FD7AAEB}"/>
          </ac:spMkLst>
        </pc:spChg>
        <pc:spChg chg="add del">
          <ac:chgData name="Bill Anderson-Horecka" userId="9354daf7-5b98-4ffd-ae14-75b5da90c3a6" providerId="ADAL" clId="{F6E10264-F94C-47E0-AED7-E44B65E14CF1}" dt="2025-07-25T23:00:46.422" v="755" actId="478"/>
          <ac:spMkLst>
            <pc:docMk/>
            <pc:sldMk cId="3352155624" sldId="2120"/>
            <ac:spMk id="9" creationId="{CEA2FF88-D556-FB92-4CAA-B6981CBC5D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AF990-DCE1-45AE-AE9C-99B54F1E4F5F}"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BEEA7-46E6-4AD2-89CD-0063C77DBD0E}" type="slidenum">
              <a:rPr lang="en-US" smtClean="0"/>
              <a:t>‹#›</a:t>
            </a:fld>
            <a:endParaRPr lang="en-US"/>
          </a:p>
        </p:txBody>
      </p:sp>
    </p:spTree>
    <p:extLst>
      <p:ext uri="{BB962C8B-B14F-4D97-AF65-F5344CB8AC3E}">
        <p14:creationId xmlns:p14="http://schemas.microsoft.com/office/powerpoint/2010/main" val="98836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a:t>
            </a:fld>
            <a:endParaRPr lang="en-US"/>
          </a:p>
        </p:txBody>
      </p:sp>
    </p:spTree>
    <p:extLst>
      <p:ext uri="{BB962C8B-B14F-4D97-AF65-F5344CB8AC3E}">
        <p14:creationId xmlns:p14="http://schemas.microsoft.com/office/powerpoint/2010/main" val="353993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Parent Pay Now &amp; Heroes &amp; Helpers</a:t>
            </a:r>
          </a:p>
        </p:txBody>
      </p:sp>
    </p:spTree>
    <p:extLst>
      <p:ext uri="{BB962C8B-B14F-4D97-AF65-F5344CB8AC3E}">
        <p14:creationId xmlns:p14="http://schemas.microsoft.com/office/powerpoint/2010/main" val="337923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24</a:t>
            </a:fld>
            <a:endParaRPr lang="en-US"/>
          </a:p>
        </p:txBody>
      </p:sp>
    </p:spTree>
    <p:extLst>
      <p:ext uri="{BB962C8B-B14F-4D97-AF65-F5344CB8AC3E}">
        <p14:creationId xmlns:p14="http://schemas.microsoft.com/office/powerpoint/2010/main" val="136673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353490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1729532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3790977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endParaRPr lang="en-US" sz="4000"/>
          </a:p>
        </p:txBody>
      </p:sp>
      <p:sp>
        <p:nvSpPr>
          <p:cNvPr id="4" name="Slide Number Placeholder 3"/>
          <p:cNvSpPr>
            <a:spLocks noGrp="1"/>
          </p:cNvSpPr>
          <p:nvPr>
            <p:ph type="sldNum" sz="quarter" idx="10"/>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168820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30</a:t>
            </a:fld>
            <a:endParaRPr lang="en-US"/>
          </a:p>
        </p:txBody>
      </p:sp>
    </p:spTree>
    <p:extLst>
      <p:ext uri="{BB962C8B-B14F-4D97-AF65-F5344CB8AC3E}">
        <p14:creationId xmlns:p14="http://schemas.microsoft.com/office/powerpoint/2010/main" val="334467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Make point values BIGGER; Parent Pay Now</a:t>
            </a:r>
          </a:p>
        </p:txBody>
      </p:sp>
    </p:spTree>
    <p:extLst>
      <p:ext uri="{BB962C8B-B14F-4D97-AF65-F5344CB8AC3E}">
        <p14:creationId xmlns:p14="http://schemas.microsoft.com/office/powerpoint/2010/main" val="2993707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215812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3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416787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2</a:t>
            </a:fld>
            <a:endParaRPr lang="en-US"/>
          </a:p>
        </p:txBody>
      </p:sp>
    </p:spTree>
    <p:extLst>
      <p:ext uri="{BB962C8B-B14F-4D97-AF65-F5344CB8AC3E}">
        <p14:creationId xmlns:p14="http://schemas.microsoft.com/office/powerpoint/2010/main" val="2197694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34</a:t>
            </a:fld>
            <a:endParaRPr lang="en-US"/>
          </a:p>
        </p:txBody>
      </p:sp>
    </p:spTree>
    <p:extLst>
      <p:ext uri="{BB962C8B-B14F-4D97-AF65-F5344CB8AC3E}">
        <p14:creationId xmlns:p14="http://schemas.microsoft.com/office/powerpoint/2010/main" val="128156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1-2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2731295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pPr defTabSz="388387">
              <a:defRPr/>
            </a:pPr>
            <a:r>
              <a:rPr lang="en-US" sz="4000" dirty="0"/>
              <a:t>1-2 min</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2625593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2825F-D18C-4B3F-94F7-E16F2D535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58914-BE63-A11A-A367-7040034D5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AACFC-5178-7EAF-CD2A-62DE5C7190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EEB7F7-363C-A3F8-D154-E4BFADEEDC8F}"/>
              </a:ext>
            </a:extLst>
          </p:cNvPr>
          <p:cNvSpPr>
            <a:spLocks noGrp="1"/>
          </p:cNvSpPr>
          <p:nvPr>
            <p:ph type="sldNum" sz="quarter" idx="5"/>
          </p:nvPr>
        </p:nvSpPr>
        <p:spPr/>
        <p:txBody>
          <a:bodyPr/>
          <a:lstStyle/>
          <a:p>
            <a:fld id="{09B3ACBA-7193-48F5-98FB-7F56D33FBCB5}" type="slidenum">
              <a:rPr lang="en-US" smtClean="0"/>
              <a:t>41</a:t>
            </a:fld>
            <a:endParaRPr lang="en-US"/>
          </a:p>
        </p:txBody>
      </p:sp>
    </p:spTree>
    <p:extLst>
      <p:ext uri="{BB962C8B-B14F-4D97-AF65-F5344CB8AC3E}">
        <p14:creationId xmlns:p14="http://schemas.microsoft.com/office/powerpoint/2010/main" val="181818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3</a:t>
            </a:fld>
            <a:endParaRPr lang="en-US"/>
          </a:p>
        </p:txBody>
      </p:sp>
    </p:spTree>
    <p:extLst>
      <p:ext uri="{BB962C8B-B14F-4D97-AF65-F5344CB8AC3E}">
        <p14:creationId xmlns:p14="http://schemas.microsoft.com/office/powerpoint/2010/main" val="214467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Opt-Out commissions generally provided 3% of benefit to the Scout, whereas Trail’s End Rewards provides an average of over 5%, and up to 20% benefit to the Scout!</a:t>
            </a:r>
            <a:endParaRPr lang="en-US" dirty="0"/>
          </a:p>
        </p:txBody>
      </p:sp>
      <p:sp>
        <p:nvSpPr>
          <p:cNvPr id="4" name="Slide Number Placeholder 3"/>
          <p:cNvSpPr>
            <a:spLocks noGrp="1"/>
          </p:cNvSpPr>
          <p:nvPr>
            <p:ph type="sldNum" sz="quarter" idx="5"/>
          </p:nvPr>
        </p:nvSpPr>
        <p:spPr/>
        <p:txBody>
          <a:bodyPr/>
          <a:lstStyle/>
          <a:p>
            <a:fld id="{13DBEEA7-46E6-4AD2-89CD-0063C77DBD0E}" type="slidenum">
              <a:rPr lang="en-US" smtClean="0"/>
              <a:t>6</a:t>
            </a:fld>
            <a:endParaRPr lang="en-US"/>
          </a:p>
        </p:txBody>
      </p:sp>
    </p:spTree>
    <p:extLst>
      <p:ext uri="{BB962C8B-B14F-4D97-AF65-F5344CB8AC3E}">
        <p14:creationId xmlns:p14="http://schemas.microsoft.com/office/powerpoint/2010/main" val="34552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9CD97-2F6F-640B-8A8E-20AA696A6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B826-B297-0FDB-DBD6-2D0CBEAC0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88A09-BD8A-0566-E886-CDF16944D9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7D42F4-A24E-9CFB-F405-65F9A1669013}"/>
              </a:ext>
            </a:extLst>
          </p:cNvPr>
          <p:cNvSpPr>
            <a:spLocks noGrp="1"/>
          </p:cNvSpPr>
          <p:nvPr>
            <p:ph type="sldNum" sz="quarter" idx="5"/>
          </p:nvPr>
        </p:nvSpPr>
        <p:spPr/>
        <p:txBody>
          <a:bodyPr/>
          <a:lstStyle/>
          <a:p>
            <a:fld id="{09B3ACBA-7193-48F5-98FB-7F56D33FBCB5}" type="slidenum">
              <a:rPr lang="en-US" smtClean="0"/>
              <a:t>7</a:t>
            </a:fld>
            <a:endParaRPr lang="en-US"/>
          </a:p>
        </p:txBody>
      </p:sp>
    </p:spTree>
    <p:extLst>
      <p:ext uri="{BB962C8B-B14F-4D97-AF65-F5344CB8AC3E}">
        <p14:creationId xmlns:p14="http://schemas.microsoft.com/office/powerpoint/2010/main" val="218558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8</a:t>
            </a:fld>
            <a:endParaRPr lang="en-US"/>
          </a:p>
        </p:txBody>
      </p:sp>
    </p:spTree>
    <p:extLst>
      <p:ext uri="{BB962C8B-B14F-4D97-AF65-F5344CB8AC3E}">
        <p14:creationId xmlns:p14="http://schemas.microsoft.com/office/powerpoint/2010/main" val="306073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3ACBA-7193-48F5-98FB-7F56D33FBCB5}" type="slidenum">
              <a:rPr lang="en-US" smtClean="0"/>
              <a:t>13</a:t>
            </a:fld>
            <a:endParaRPr lang="en-US"/>
          </a:p>
        </p:txBody>
      </p:sp>
    </p:spTree>
    <p:extLst>
      <p:ext uri="{BB962C8B-B14F-4D97-AF65-F5344CB8AC3E}">
        <p14:creationId xmlns:p14="http://schemas.microsoft.com/office/powerpoint/2010/main" val="107848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One Scout and their Parents</a:t>
            </a:r>
          </a:p>
        </p:txBody>
      </p:sp>
    </p:spTree>
    <p:extLst>
      <p:ext uri="{BB962C8B-B14F-4D97-AF65-F5344CB8AC3E}">
        <p14:creationId xmlns:p14="http://schemas.microsoft.com/office/powerpoint/2010/main" val="200099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Parent Pay Now &amp; Heroes &amp; Helpers</a:t>
            </a:r>
          </a:p>
        </p:txBody>
      </p:sp>
    </p:spTree>
    <p:extLst>
      <p:ext uri="{BB962C8B-B14F-4D97-AF65-F5344CB8AC3E}">
        <p14:creationId xmlns:p14="http://schemas.microsoft.com/office/powerpoint/2010/main" val="354963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D56B-E105-47BA-B000-554F7EDF74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5B33-3A35-45C5-8FFE-D625F9672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DC2E80-6DFD-443F-9F4D-4C6377CE60E6}"/>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5" name="Footer Placeholder 4">
            <a:extLst>
              <a:ext uri="{FF2B5EF4-FFF2-40B4-BE49-F238E27FC236}">
                <a16:creationId xmlns:a16="http://schemas.microsoft.com/office/drawing/2014/main" id="{1BD2E56D-CC6F-475D-8111-1CBCB7270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2BAC-B305-4025-8851-B7BFAD7F527B}"/>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0964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BD90-61C5-4823-B3BD-C9370E2185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390AA3-936E-49DA-8E92-61F920CC4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2834E-4724-4FA8-8EE1-CB4A70AC6636}"/>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5" name="Footer Placeholder 4">
            <a:extLst>
              <a:ext uri="{FF2B5EF4-FFF2-40B4-BE49-F238E27FC236}">
                <a16:creationId xmlns:a16="http://schemas.microsoft.com/office/drawing/2014/main" id="{7AEA0069-BB88-42F2-9369-BFF5AF9AB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069A5-8E7D-4699-8975-E2D3C0BBF3B5}"/>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76349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02BAF-8031-4BD8-8621-33B9E7FE16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3D3C50-AC41-4F6D-9F02-CFF6C067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A188C-AADC-4595-BEFC-E5C2696F7E2A}"/>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5" name="Footer Placeholder 4">
            <a:extLst>
              <a:ext uri="{FF2B5EF4-FFF2-40B4-BE49-F238E27FC236}">
                <a16:creationId xmlns:a16="http://schemas.microsoft.com/office/drawing/2014/main" id="{17CB2B93-54FF-444F-965B-9C2BAA1B4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800B0-6331-4547-AA6A-6C7792980DCC}"/>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27551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68620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20848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3018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6117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594408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465221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9023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67577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A5C9-308B-4DC4-A6FC-82B911505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2E386-9D61-4100-8C96-21ADD1117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A7A5F-7FE2-42A7-A0AD-010314E129CF}"/>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5" name="Footer Placeholder 4">
            <a:extLst>
              <a:ext uri="{FF2B5EF4-FFF2-40B4-BE49-F238E27FC236}">
                <a16:creationId xmlns:a16="http://schemas.microsoft.com/office/drawing/2014/main" id="{944DC410-3689-4B7B-8906-5204DEC5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154C6-15A3-4328-BDBF-540EA8BE0EDF}"/>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96754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503235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24733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548961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371811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8335373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44355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8917-FB96-4546-86C6-87FC87B57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89F42-92A5-4520-A5FC-0CC9EE43D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8C821-F36C-43AE-8EE6-5CB778C47390}"/>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5" name="Footer Placeholder 4">
            <a:extLst>
              <a:ext uri="{FF2B5EF4-FFF2-40B4-BE49-F238E27FC236}">
                <a16:creationId xmlns:a16="http://schemas.microsoft.com/office/drawing/2014/main" id="{CAAED8ED-4932-4087-BFCE-595B5288D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17AC5-3F09-4280-9674-C0C62AE9DC0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53057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AA69-B78B-4DE8-9519-9F6F0442E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A2C95-DF98-4E64-A182-25C46ED97A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098BF-351C-4D08-A0A7-EC845E5F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E8AAE-F206-48BE-9485-C9FE9720B61E}"/>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6" name="Footer Placeholder 5">
            <a:extLst>
              <a:ext uri="{FF2B5EF4-FFF2-40B4-BE49-F238E27FC236}">
                <a16:creationId xmlns:a16="http://schemas.microsoft.com/office/drawing/2014/main" id="{FBD26C7D-AA25-4BF0-9073-5E6DB1D26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36480-A3B5-40AA-BCA4-F2519C2D5692}"/>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57306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51DC-DAB0-4DEB-9C56-CC323C3D8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8318B-40A6-40B4-B943-AF020F64F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2843F-9D15-4981-8FEE-014EA730F7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A8098-6149-4880-8500-29943E8966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3D645A-9B17-4F72-9AAF-3EFC2B6278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927D0-6C68-4EB2-96AC-1608BFAFFFDE}"/>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8" name="Footer Placeholder 7">
            <a:extLst>
              <a:ext uri="{FF2B5EF4-FFF2-40B4-BE49-F238E27FC236}">
                <a16:creationId xmlns:a16="http://schemas.microsoft.com/office/drawing/2014/main" id="{36087766-5B1E-468D-9699-7980A1992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FD17A4-A8BD-4585-A1AD-288C3A246569}"/>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137179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8CDC-9731-4354-B511-DC7FDC7C46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7DD3D-725C-47C2-907D-10FD0AA858E4}"/>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4" name="Footer Placeholder 3">
            <a:extLst>
              <a:ext uri="{FF2B5EF4-FFF2-40B4-BE49-F238E27FC236}">
                <a16:creationId xmlns:a16="http://schemas.microsoft.com/office/drawing/2014/main" id="{C73F159A-05B3-4E14-9C8B-364D94977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ACBE9-C6BD-48E0-837E-2C40F0C9F814}"/>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719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D51F0-BD47-448F-9E7F-EBA88C0A886C}"/>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3" name="Footer Placeholder 2">
            <a:extLst>
              <a:ext uri="{FF2B5EF4-FFF2-40B4-BE49-F238E27FC236}">
                <a16:creationId xmlns:a16="http://schemas.microsoft.com/office/drawing/2014/main" id="{AC71B091-D2AA-4491-A14B-D6BB4BD3AF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56521F-D20F-447C-A37C-F35E86D2D0C8}"/>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2032059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82F6-5607-47E6-BDBF-3792C9091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6DF5D-0268-4750-BC5F-0E5E7B997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41C07-D7B6-422C-9ABD-AB4B40955C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B669CA-5937-46BF-B40D-9AFE2BD43DC3}"/>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6" name="Footer Placeholder 5">
            <a:extLst>
              <a:ext uri="{FF2B5EF4-FFF2-40B4-BE49-F238E27FC236}">
                <a16:creationId xmlns:a16="http://schemas.microsoft.com/office/drawing/2014/main" id="{E633D75E-BB8A-4F60-9349-95517F132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D355D-3164-49B1-91F8-A6854A3D94F0}"/>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348456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B48B-833F-430F-BA87-DAD41E19C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317F7D-C6F1-4630-9AB9-2BE6CF84A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5060B-674D-413B-83F9-EB8A5971F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56AFA-B67B-4F2F-9FD0-2A32239CDFFC}"/>
              </a:ext>
            </a:extLst>
          </p:cNvPr>
          <p:cNvSpPr>
            <a:spLocks noGrp="1"/>
          </p:cNvSpPr>
          <p:nvPr>
            <p:ph type="dt" sz="half" idx="10"/>
          </p:nvPr>
        </p:nvSpPr>
        <p:spPr/>
        <p:txBody>
          <a:bodyPr/>
          <a:lstStyle/>
          <a:p>
            <a:fld id="{1FF978CE-6458-47A7-A24A-D75BA9E1C893}" type="datetimeFigureOut">
              <a:rPr lang="en-US" smtClean="0"/>
              <a:t>7/22/2025</a:t>
            </a:fld>
            <a:endParaRPr lang="en-US"/>
          </a:p>
        </p:txBody>
      </p:sp>
      <p:sp>
        <p:nvSpPr>
          <p:cNvPr id="6" name="Footer Placeholder 5">
            <a:extLst>
              <a:ext uri="{FF2B5EF4-FFF2-40B4-BE49-F238E27FC236}">
                <a16:creationId xmlns:a16="http://schemas.microsoft.com/office/drawing/2014/main" id="{3780E1B8-93B5-4501-B5C6-186BF551D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63C63-DBA3-43E9-96A1-0821859516D3}"/>
              </a:ext>
            </a:extLst>
          </p:cNvPr>
          <p:cNvSpPr>
            <a:spLocks noGrp="1"/>
          </p:cNvSpPr>
          <p:nvPr>
            <p:ph type="sldNum" sz="quarter" idx="12"/>
          </p:nvPr>
        </p:nvSpPr>
        <p:spPr/>
        <p:txBody>
          <a:bodyPr/>
          <a:lstStyle/>
          <a:p>
            <a:fld id="{7516DFAE-A44C-4B30-BA54-E12740777D35}" type="slidenum">
              <a:rPr lang="en-US" smtClean="0"/>
              <a:t>‹#›</a:t>
            </a:fld>
            <a:endParaRPr lang="en-US"/>
          </a:p>
        </p:txBody>
      </p:sp>
    </p:spTree>
    <p:extLst>
      <p:ext uri="{BB962C8B-B14F-4D97-AF65-F5344CB8AC3E}">
        <p14:creationId xmlns:p14="http://schemas.microsoft.com/office/powerpoint/2010/main" val="62369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2D5AB-C2F2-4FBB-BA41-0FA0351A5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05D517-75FF-4933-A2A5-95E558ECF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FFC36-99CC-4C2A-9112-DB3EBB705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978CE-6458-47A7-A24A-D75BA9E1C893}" type="datetimeFigureOut">
              <a:rPr lang="en-US" smtClean="0"/>
              <a:t>7/22/2025</a:t>
            </a:fld>
            <a:endParaRPr lang="en-US"/>
          </a:p>
        </p:txBody>
      </p:sp>
      <p:sp>
        <p:nvSpPr>
          <p:cNvPr id="5" name="Footer Placeholder 4">
            <a:extLst>
              <a:ext uri="{FF2B5EF4-FFF2-40B4-BE49-F238E27FC236}">
                <a16:creationId xmlns:a16="http://schemas.microsoft.com/office/drawing/2014/main" id="{781CEBC1-9AC8-4500-88BA-5EC667A0CB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EBA259-5317-41F7-9A97-C58939FEF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6DFAE-A44C-4B30-BA54-E12740777D35}" type="slidenum">
              <a:rPr lang="en-US" smtClean="0"/>
              <a:t>‹#›</a:t>
            </a:fld>
            <a:endParaRPr lang="en-US"/>
          </a:p>
        </p:txBody>
      </p:sp>
    </p:spTree>
    <p:extLst>
      <p:ext uri="{BB962C8B-B14F-4D97-AF65-F5344CB8AC3E}">
        <p14:creationId xmlns:p14="http://schemas.microsoft.com/office/powerpoint/2010/main" val="2178562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2000"/>
          </a:blip>
          <a:srcRect/>
          <a:tile tx="0" ty="0" sx="100000" sy="100000" flip="none" algn="tl"/>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319564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cid:ii_lctijgep0"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18" Type="http://schemas.openxmlformats.org/officeDocument/2006/relationships/image" Target="../media/image51.jpg"/><Relationship Id="rId3" Type="http://schemas.openxmlformats.org/officeDocument/2006/relationships/image" Target="../media/image36.jpe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jpg"/><Relationship Id="rId17" Type="http://schemas.openxmlformats.org/officeDocument/2006/relationships/image" Target="../media/image50.jpg"/><Relationship Id="rId2" Type="http://schemas.openxmlformats.org/officeDocument/2006/relationships/notesSlide" Target="../notesSlides/notesSlide19.xml"/><Relationship Id="rId16" Type="http://schemas.openxmlformats.org/officeDocument/2006/relationships/image" Target="../media/image49.jpg"/><Relationship Id="rId20"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g"/><Relationship Id="rId15" Type="http://schemas.openxmlformats.org/officeDocument/2006/relationships/image" Target="../media/image48.jpg"/><Relationship Id="rId10" Type="http://schemas.openxmlformats.org/officeDocument/2006/relationships/image" Target="../media/image43.png"/><Relationship Id="rId19" Type="http://schemas.openxmlformats.org/officeDocument/2006/relationships/image" Target="../media/image52.jpg"/><Relationship Id="rId4" Type="http://schemas.openxmlformats.org/officeDocument/2006/relationships/image" Target="../media/image37.jpeg"/><Relationship Id="rId9" Type="http://schemas.openxmlformats.org/officeDocument/2006/relationships/image" Target="../media/image42.jpg"/><Relationship Id="rId14" Type="http://schemas.openxmlformats.org/officeDocument/2006/relationships/image" Target="../media/image47.jpg"/><Relationship Id="rId22"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www.trails-end.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hyperlink" Target="http://www.ciecbsa.org/support-scouting/popcorn-sales/995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364104" y="750770"/>
            <a:ext cx="6522031" cy="5356459"/>
          </a:xfrm>
          <a:prstGeom prst="rect">
            <a:avLst/>
          </a:prstGeom>
          <a:noFill/>
        </p:spPr>
        <p:txBody>
          <a:bodyPr wrap="square" rtlCol="0" anchor="t">
            <a:noAutofit/>
          </a:bodyPr>
          <a:lstStyle/>
          <a:p>
            <a:pPr algn="ctr"/>
            <a:r>
              <a:rPr lang="en-US" sz="8000" b="1" dirty="0">
                <a:ln>
                  <a:solidFill>
                    <a:schemeClr val="tx1"/>
                  </a:solidFill>
                </a:ln>
                <a:solidFill>
                  <a:srgbClr val="C00000"/>
                </a:solidFill>
                <a:latin typeface="Adventure" panose="02000500000000000000" pitchFamily="2" charset="0"/>
                <a:cs typeface="Arial" panose="020B0604020202020204" pitchFamily="34" charset="0"/>
              </a:rPr>
              <a:t>Northern Star Scouting</a:t>
            </a:r>
          </a:p>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2025 Popcorn Sale</a:t>
            </a:r>
            <a:endParaRPr lang="en-US" sz="4400" b="1" i="1" dirty="0">
              <a:ln>
                <a:solidFill>
                  <a:schemeClr val="tx1"/>
                </a:solidFill>
              </a:ln>
              <a:solidFill>
                <a:srgbClr val="C00000"/>
              </a:solidFill>
              <a:latin typeface="Adventure" panose="02000500000000000000" pitchFamily="2" charset="0"/>
              <a:cs typeface="Arial" panose="020B0604020202020204" pitchFamily="34" charset="0"/>
            </a:endParaRPr>
          </a:p>
        </p:txBody>
      </p:sp>
      <p:pic>
        <p:nvPicPr>
          <p:cNvPr id="4" name="Picture 3" descr="A cartoon of animals in different poses&#10;&#10;AI-generated content may be incorrect.">
            <a:extLst>
              <a:ext uri="{FF2B5EF4-FFF2-40B4-BE49-F238E27FC236}">
                <a16:creationId xmlns:a16="http://schemas.microsoft.com/office/drawing/2014/main" id="{B516EFBD-DF6F-AA1B-5F0E-A245C880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787" y="1184855"/>
            <a:ext cx="3660239" cy="3815437"/>
          </a:xfrm>
          <a:prstGeom prst="rect">
            <a:avLst/>
          </a:prstGeom>
        </p:spPr>
      </p:pic>
    </p:spTree>
    <p:extLst>
      <p:ext uri="{BB962C8B-B14F-4D97-AF65-F5344CB8AC3E}">
        <p14:creationId xmlns:p14="http://schemas.microsoft.com/office/powerpoint/2010/main" val="791070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ader">
            <a:extLst>
              <a:ext uri="{FF2B5EF4-FFF2-40B4-BE49-F238E27FC236}">
                <a16:creationId xmlns:a16="http://schemas.microsoft.com/office/drawing/2014/main" id="{C809EEEB-62C0-F06F-D793-25C34F19CF0A}"/>
              </a:ext>
            </a:extLst>
          </p:cNvPr>
          <p:cNvSpPr txBox="1"/>
          <p:nvPr/>
        </p:nvSpPr>
        <p:spPr>
          <a:xfrm>
            <a:off x="777211" y="379238"/>
            <a:ext cx="6898937" cy="728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C00000"/>
                </a:solidFill>
                <a:latin typeface="Adventure" panose="02000500000000000000" pitchFamily="2" charset="0"/>
              </a:rPr>
              <a:t>Trail’s End App</a:t>
            </a:r>
            <a:endParaRPr sz="4400" dirty="0">
              <a:ln>
                <a:solidFill>
                  <a:schemeClr val="tx1"/>
                </a:solidFill>
              </a:ln>
              <a:solidFill>
                <a:srgbClr val="C00000"/>
              </a:solidFill>
              <a:latin typeface="Adventure" panose="02000500000000000000" pitchFamily="2" charset="0"/>
            </a:endParaRPr>
          </a:p>
        </p:txBody>
      </p:sp>
      <p:sp>
        <p:nvSpPr>
          <p:cNvPr id="9" name="TextBox 8">
            <a:extLst>
              <a:ext uri="{FF2B5EF4-FFF2-40B4-BE49-F238E27FC236}">
                <a16:creationId xmlns:a16="http://schemas.microsoft.com/office/drawing/2014/main" id="{1668F070-5EA2-D2AF-9801-CCA4D6B7F684}"/>
              </a:ext>
            </a:extLst>
          </p:cNvPr>
          <p:cNvSpPr txBox="1"/>
          <p:nvPr/>
        </p:nvSpPr>
        <p:spPr>
          <a:xfrm>
            <a:off x="5153403" y="1401096"/>
            <a:ext cx="6614527" cy="3354765"/>
          </a:xfrm>
          <a:prstGeom prst="rect">
            <a:avLst/>
          </a:prstGeom>
          <a:noFill/>
        </p:spPr>
        <p:txBody>
          <a:bodyPr wrap="square">
            <a:spAutoFit/>
          </a:bodyPr>
          <a:lstStyle/>
          <a:p>
            <a:r>
              <a:rPr lang="en-US" sz="3600" b="1" dirty="0">
                <a:solidFill>
                  <a:srgbClr val="C00000"/>
                </a:solidFill>
              </a:rPr>
              <a:t>NEW Features</a:t>
            </a:r>
          </a:p>
          <a:p>
            <a:pPr marL="457200" indent="-457200">
              <a:buFont typeface="Arial" panose="020B0604020202020204" pitchFamily="34" charset="0"/>
              <a:buChar char="•"/>
            </a:pPr>
            <a:r>
              <a:rPr lang="en-US" sz="2800" dirty="0"/>
              <a:t>Tap to Pay</a:t>
            </a:r>
          </a:p>
          <a:p>
            <a:pPr marL="457200" indent="-457200">
              <a:buFont typeface="Arial" panose="020B0604020202020204" pitchFamily="34" charset="0"/>
              <a:buChar char="•"/>
            </a:pPr>
            <a:r>
              <a:rPr lang="en-US" sz="2800" dirty="0"/>
              <a:t>Simple dashboard for easy navigation</a:t>
            </a:r>
          </a:p>
          <a:p>
            <a:pPr marL="457200" indent="-457200">
              <a:buFont typeface="Arial" panose="020B0604020202020204" pitchFamily="34" charset="0"/>
              <a:buChar char="•"/>
            </a:pPr>
            <a:r>
              <a:rPr lang="en-US" sz="2800" dirty="0"/>
              <a:t>Sales button right on the dashboard</a:t>
            </a:r>
          </a:p>
          <a:p>
            <a:pPr marL="457200" indent="-457200">
              <a:buFont typeface="Arial" panose="020B0604020202020204" pitchFamily="34" charset="0"/>
              <a:buChar char="•"/>
            </a:pPr>
            <a:r>
              <a:rPr lang="en-US" sz="2800" dirty="0"/>
              <a:t>New Training videos </a:t>
            </a:r>
          </a:p>
          <a:p>
            <a:r>
              <a:rPr lang="en-US" sz="2800" dirty="0"/>
              <a:t>(featuring Northern Star’s own JJ Werner!)</a:t>
            </a:r>
          </a:p>
          <a:p>
            <a:endParaRPr lang="en-US" dirty="0"/>
          </a:p>
          <a:p>
            <a:endParaRPr lang="en-US" dirty="0"/>
          </a:p>
        </p:txBody>
      </p:sp>
      <p:pic>
        <p:nvPicPr>
          <p:cNvPr id="15" name="Picture 14" descr="A screenshot of a phone&#10;&#10;AI-generated content may be incorrect.">
            <a:extLst>
              <a:ext uri="{FF2B5EF4-FFF2-40B4-BE49-F238E27FC236}">
                <a16:creationId xmlns:a16="http://schemas.microsoft.com/office/drawing/2014/main" id="{0A6160CE-2B6E-F951-177D-29F7F6391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49" y="1300425"/>
            <a:ext cx="2136668" cy="4257149"/>
          </a:xfrm>
          <a:prstGeom prst="rect">
            <a:avLst/>
          </a:prstGeom>
        </p:spPr>
      </p:pic>
      <p:pic>
        <p:nvPicPr>
          <p:cNvPr id="20" name="Picture 19">
            <a:extLst>
              <a:ext uri="{FF2B5EF4-FFF2-40B4-BE49-F238E27FC236}">
                <a16:creationId xmlns:a16="http://schemas.microsoft.com/office/drawing/2014/main" id="{AE89F354-20FC-FF11-93B2-EC0B3D721338}"/>
              </a:ext>
            </a:extLst>
          </p:cNvPr>
          <p:cNvPicPr>
            <a:picLocks noChangeAspect="1"/>
          </p:cNvPicPr>
          <p:nvPr/>
        </p:nvPicPr>
        <p:blipFill>
          <a:blip r:embed="rId3"/>
          <a:stretch>
            <a:fillRect/>
          </a:stretch>
        </p:blipFill>
        <p:spPr>
          <a:xfrm>
            <a:off x="2949934" y="1233940"/>
            <a:ext cx="2203469" cy="4390117"/>
          </a:xfrm>
          <a:prstGeom prst="rect">
            <a:avLst/>
          </a:prstGeom>
        </p:spPr>
      </p:pic>
    </p:spTree>
    <p:extLst>
      <p:ext uri="{BB962C8B-B14F-4D97-AF65-F5344CB8AC3E}">
        <p14:creationId xmlns:p14="http://schemas.microsoft.com/office/powerpoint/2010/main" val="11078822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Header"/>
          <p:cNvSpPr txBox="1"/>
          <p:nvPr/>
        </p:nvSpPr>
        <p:spPr>
          <a:xfrm>
            <a:off x="644864" y="281404"/>
            <a:ext cx="6898937" cy="7899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800" dirty="0">
                <a:ln>
                  <a:solidFill>
                    <a:schemeClr val="tx1"/>
                  </a:solidFill>
                </a:ln>
                <a:solidFill>
                  <a:srgbClr val="C00000"/>
                </a:solidFill>
                <a:latin typeface="Adventure" panose="02000500000000000000" pitchFamily="2" charset="0"/>
              </a:rPr>
              <a:t>Trail’s End Leader Portal</a:t>
            </a:r>
            <a:endParaRPr sz="4800" dirty="0">
              <a:ln>
                <a:solidFill>
                  <a:schemeClr val="tx1"/>
                </a:solidFill>
              </a:ln>
              <a:solidFill>
                <a:srgbClr val="C00000"/>
              </a:solidFill>
              <a:latin typeface="Adventure" panose="02000500000000000000" pitchFamily="2" charset="0"/>
            </a:endParaRPr>
          </a:p>
        </p:txBody>
      </p:sp>
      <p:sp>
        <p:nvSpPr>
          <p:cNvPr id="161" name="Header…"/>
          <p:cNvSpPr txBox="1"/>
          <p:nvPr/>
        </p:nvSpPr>
        <p:spPr>
          <a:xfrm>
            <a:off x="7366818" y="851947"/>
            <a:ext cx="4577131" cy="55374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3000" b="1" dirty="0">
                <a:latin typeface="General Sans Semibold"/>
                <a:ea typeface="General Sans Semibold"/>
                <a:cs typeface="General Sans Semibold"/>
                <a:sym typeface="General Sans Semibold"/>
              </a:rPr>
              <a:t>Your one-stop-shop for sale management!</a:t>
            </a:r>
            <a:endParaRPr sz="3000" b="1" dirty="0">
              <a:latin typeface="General Sans Semibold"/>
              <a:ea typeface="General Sans Semibold"/>
              <a:cs typeface="General Sans Semibold"/>
              <a:sym typeface="General Sans Semibold"/>
            </a:endParaRP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Order Popcorn.</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Invite their Scouts to register; manage Scout roster.</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Easily set Unit and Scout goals.</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View real time reporting of sales, inventory and cash management; all in one place. </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Unit-to-Unit product transfers. No Council intervention needed.</a:t>
            </a:r>
          </a:p>
          <a:p>
            <a:pPr marL="285750" indent="-285750">
              <a:spcAft>
                <a:spcPts val="600"/>
              </a:spcAft>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solidFill>
                  <a:srgbClr val="001F38"/>
                </a:solidFill>
                <a:latin typeface="General Sans Regular"/>
              </a:rPr>
              <a:t>Create, schedule, and manage storefront sites and shifts. </a:t>
            </a:r>
          </a:p>
        </p:txBody>
      </p:sp>
      <p:sp>
        <p:nvSpPr>
          <p:cNvPr id="2" name="Rectangle 1">
            <a:extLst>
              <a:ext uri="{FF2B5EF4-FFF2-40B4-BE49-F238E27FC236}">
                <a16:creationId xmlns:a16="http://schemas.microsoft.com/office/drawing/2014/main" id="{10232FF0-31A0-C2D9-247D-D0FFB9C7F483}"/>
              </a:ext>
            </a:extLst>
          </p:cNvPr>
          <p:cNvSpPr/>
          <p:nvPr/>
        </p:nvSpPr>
        <p:spPr>
          <a:xfrm>
            <a:off x="368711" y="1179871"/>
            <a:ext cx="6415548" cy="853952"/>
          </a:xfrm>
          <a:prstGeom prst="rect">
            <a:avLst/>
          </a:prstGeom>
        </p:spPr>
        <p:txBody>
          <a:bodyPr wrap="square">
            <a:spAutoFit/>
          </a:bodyPr>
          <a:lstStyle/>
          <a:p>
            <a:pPr algn="ctr">
              <a:lnSpc>
                <a:spcPct val="107000"/>
              </a:lnSpc>
              <a:spcAft>
                <a:spcPts val="800"/>
              </a:spcAft>
            </a:pPr>
            <a:r>
              <a:rPr lang="en-US" sz="2400" dirty="0">
                <a:solidFill>
                  <a:srgbClr val="0070C0"/>
                </a:solidFill>
                <a:effectLst/>
                <a:latin typeface="Arial Black" panose="020B0A04020102020204" pitchFamily="34" charset="0"/>
                <a:ea typeface="Calibri" panose="020F0502020204030204" pitchFamily="34" charset="0"/>
                <a:cs typeface="Arial" panose="020B0604020202020204" pitchFamily="34" charset="0"/>
              </a:rPr>
              <a:t>Login at: </a:t>
            </a:r>
            <a:r>
              <a:rPr lang="en-US" sz="24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400" b="1" i="0" dirty="0">
                <a:solidFill>
                  <a:srgbClr val="00B0F0"/>
                </a:solidFill>
                <a:effectLst/>
                <a:latin typeface="Arial" panose="020B0604020202020204" pitchFamily="34" charset="0"/>
                <a:cs typeface="Arial" panose="020B0604020202020204" pitchFamily="34" charset="0"/>
              </a:rPr>
              <a:t>www.trails-end.com/leader</a:t>
            </a:r>
            <a:br>
              <a:rPr lang="en-US" sz="2400" dirty="0">
                <a:solidFill>
                  <a:srgbClr val="00B0F0"/>
                </a:solidFill>
                <a:effectLst/>
                <a:latin typeface="Arial" panose="020B0604020202020204" pitchFamily="34" charset="0"/>
                <a:ea typeface="Calibri" panose="020F0502020204030204" pitchFamily="34" charset="0"/>
                <a:cs typeface="Arial" panose="020B0604020202020204" pitchFamily="34" charset="0"/>
              </a:rPr>
            </a:br>
            <a:r>
              <a:rPr lang="en-US" sz="2400" dirty="0">
                <a:solidFill>
                  <a:srgbClr val="00B0F0"/>
                </a:solidFill>
                <a:effectLst/>
                <a:latin typeface="Arial" panose="020B0604020202020204" pitchFamily="34" charset="0"/>
                <a:ea typeface="Calibri" panose="020F0502020204030204" pitchFamily="34" charset="0"/>
                <a:cs typeface="Arial" panose="020B0604020202020204" pitchFamily="34" charset="0"/>
              </a:rPr>
              <a:t>with your Trail’s End Leader account</a:t>
            </a:r>
            <a:r>
              <a:rPr lang="en-US" dirty="0">
                <a:effectLst/>
                <a:latin typeface="Arial" panose="020B0604020202020204" pitchFamily="34" charset="0"/>
                <a:ea typeface="Calibri" panose="020F0502020204030204" pitchFamily="34" charset="0"/>
                <a:cs typeface="Arial" panose="020B0604020202020204" pitchFamily="34" charset="0"/>
              </a:rPr>
              <a:t>.</a:t>
            </a:r>
          </a:p>
        </p:txBody>
      </p:sp>
      <p:pic>
        <p:nvPicPr>
          <p:cNvPr id="4" name="Picture 3" descr="A screenshot of a computer&#10;&#10;AI-generated content may be incorrect.">
            <a:extLst>
              <a:ext uri="{FF2B5EF4-FFF2-40B4-BE49-F238E27FC236}">
                <a16:creationId xmlns:a16="http://schemas.microsoft.com/office/drawing/2014/main" id="{C22BC6A5-14A9-F6DD-36A6-A28FE1AA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42" y="2262667"/>
            <a:ext cx="6344306" cy="3485100"/>
          </a:xfrm>
          <a:prstGeom prst="rect">
            <a:avLst/>
          </a:prstGeom>
        </p:spPr>
      </p:pic>
    </p:spTree>
    <p:extLst>
      <p:ext uri="{BB962C8B-B14F-4D97-AF65-F5344CB8AC3E}">
        <p14:creationId xmlns:p14="http://schemas.microsoft.com/office/powerpoint/2010/main" val="425505677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Header…"/>
          <p:cNvSpPr txBox="1"/>
          <p:nvPr/>
        </p:nvSpPr>
        <p:spPr>
          <a:xfrm>
            <a:off x="571692" y="1701800"/>
            <a:ext cx="3316184" cy="4414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1219169" hangingPunct="0">
              <a:defRPr sz="5500">
                <a:solidFill>
                  <a:srgbClr val="D02D2B"/>
                </a:solidFill>
                <a:latin typeface="General Sans Regular"/>
                <a:ea typeface="General Sans Regular"/>
                <a:cs typeface="General Sans Regular"/>
                <a:sym typeface="General Sans Regular"/>
              </a:defRPr>
            </a:pPr>
            <a:r>
              <a:rPr lang="en-US" sz="2750" b="1" kern="0" dirty="0">
                <a:solidFill>
                  <a:srgbClr val="D02D2B"/>
                </a:solidFill>
                <a:latin typeface="General Sans Semibold"/>
                <a:ea typeface="General Sans Semibold"/>
                <a:cs typeface="General Sans Semibold"/>
                <a:sym typeface="General Sans Semibold"/>
              </a:rPr>
              <a:t>Videos</a:t>
            </a:r>
          </a:p>
          <a:p>
            <a:pPr algn="ctr" defTabSz="1219169" hangingPunct="0">
              <a:defRPr sz="4000">
                <a:solidFill>
                  <a:srgbClr val="001F38"/>
                </a:solidFill>
                <a:latin typeface="General Sans Regular"/>
                <a:ea typeface="General Sans Regular"/>
                <a:cs typeface="General Sans Regular"/>
                <a:sym typeface="General Sans Regular"/>
              </a:defRPr>
            </a:pPr>
            <a:r>
              <a:rPr lang="en-US" sz="1600" b="1" kern="0" dirty="0">
                <a:solidFill>
                  <a:srgbClr val="001F38"/>
                </a:solidFill>
                <a:latin typeface="General Sans Regular"/>
                <a:sym typeface="General Sans Semibold"/>
              </a:rPr>
              <a:t>Leader Portal - Training page</a:t>
            </a:r>
            <a:endParaRPr sz="1600" b="1" kern="0" dirty="0">
              <a:solidFill>
                <a:srgbClr val="001F38"/>
              </a:solidFill>
              <a:latin typeface="General Sans Regular"/>
              <a:sym typeface="General Sans Semibold"/>
            </a:endParaRPr>
          </a:p>
          <a:p>
            <a:pPr defTabSz="1219169" hangingPunct="0">
              <a:defRPr sz="4000">
                <a:solidFill>
                  <a:srgbClr val="001F38"/>
                </a:solidFill>
                <a:latin typeface="General Sans Regular"/>
                <a:ea typeface="General Sans Regular"/>
                <a:cs typeface="General Sans Regular"/>
                <a:sym typeface="General Sans Regular"/>
              </a:defRPr>
            </a:pPr>
            <a:endParaRPr lang="en-US" sz="2000" b="1" kern="0" dirty="0">
              <a:solidFill>
                <a:srgbClr val="001F38"/>
              </a:solidFill>
              <a:latin typeface="General Sans Regular"/>
              <a:sym typeface="General Sans Regular"/>
            </a:endParaRPr>
          </a:p>
          <a:p>
            <a:pPr defTabSz="1219169" hangingPunct="0">
              <a:defRPr sz="4000">
                <a:solidFill>
                  <a:srgbClr val="001F38"/>
                </a:solidFill>
                <a:latin typeface="General Sans Regular"/>
                <a:ea typeface="General Sans Regular"/>
                <a:cs typeface="General Sans Regular"/>
                <a:sym typeface="General Sans Regular"/>
              </a:defRPr>
            </a:pPr>
            <a:r>
              <a:rPr lang="en-US" sz="2000" b="1" kern="0" dirty="0">
                <a:solidFill>
                  <a:srgbClr val="001F38"/>
                </a:solidFill>
                <a:latin typeface="General Sans Regular"/>
                <a:sym typeface="General Sans Regular"/>
              </a:rPr>
              <a:t>Returning Leaders</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What’s New?</a:t>
            </a:r>
          </a:p>
          <a:p>
            <a:pPr defTabSz="1219169" hangingPunct="0">
              <a:defRPr sz="4000">
                <a:solidFill>
                  <a:srgbClr val="001F38"/>
                </a:solidFill>
                <a:latin typeface="General Sans Regular"/>
                <a:ea typeface="General Sans Regular"/>
                <a:cs typeface="General Sans Regular"/>
                <a:sym typeface="General Sans Regular"/>
              </a:defRPr>
            </a:pPr>
            <a:endParaRPr lang="en-US" sz="2000" kern="0" dirty="0">
              <a:solidFill>
                <a:srgbClr val="001F38"/>
              </a:solidFill>
              <a:latin typeface="General Sans Regular"/>
              <a:sym typeface="General Sans Regular"/>
            </a:endParaRPr>
          </a:p>
          <a:p>
            <a:pPr defTabSz="1219169" hangingPunct="0">
              <a:defRPr sz="4000">
                <a:solidFill>
                  <a:srgbClr val="001F38"/>
                </a:solidFill>
                <a:latin typeface="General Sans Regular"/>
                <a:ea typeface="General Sans Regular"/>
                <a:cs typeface="General Sans Regular"/>
                <a:sym typeface="General Sans Regular"/>
              </a:defRPr>
            </a:pPr>
            <a:r>
              <a:rPr lang="en-US" sz="2000" b="1" kern="0" dirty="0">
                <a:solidFill>
                  <a:srgbClr val="001F38"/>
                </a:solidFill>
                <a:latin typeface="General Sans Regular"/>
                <a:sym typeface="General Sans Regular"/>
              </a:rPr>
              <a:t>New Leaders</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Ideal Year of Scouting</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Unit Kickoff &amp; Parent Buy-In</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Leader Portal training</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Storefront Best Practices</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Storefront Reservations &amp; Management</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Managing Inventory </a:t>
            </a:r>
          </a:p>
        </p:txBody>
      </p:sp>
      <p:sp>
        <p:nvSpPr>
          <p:cNvPr id="236" name="Line"/>
          <p:cNvSpPr/>
          <p:nvPr/>
        </p:nvSpPr>
        <p:spPr>
          <a:xfrm flipV="1">
            <a:off x="4126524" y="2358235"/>
            <a:ext cx="1" cy="3929206"/>
          </a:xfrm>
          <a:prstGeom prst="line">
            <a:avLst/>
          </a:prstGeom>
          <a:ln w="63500">
            <a:solidFill>
              <a:srgbClr val="D02D2B"/>
            </a:solidFill>
            <a:custDash>
              <a:ds d="200000" sp="200000"/>
            </a:custDash>
            <a:miter lim="400000"/>
          </a:ln>
        </p:spPr>
        <p:txBody>
          <a:bodyPr lIns="25400" tIns="25400" rIns="25400" bIns="25400" anchor="ctr"/>
          <a:lstStyle/>
          <a:p>
            <a:pPr algn="ctr" defTabSz="1219169" hangingPunct="0"/>
            <a:endParaRPr sz="1200" kern="0">
              <a:solidFill>
                <a:srgbClr val="5E5E5E"/>
              </a:solidFill>
              <a:latin typeface="Helvetica Neue"/>
              <a:sym typeface="Helvetica Neue"/>
            </a:endParaRPr>
          </a:p>
        </p:txBody>
      </p:sp>
      <p:sp>
        <p:nvSpPr>
          <p:cNvPr id="237" name="Header…"/>
          <p:cNvSpPr txBox="1"/>
          <p:nvPr/>
        </p:nvSpPr>
        <p:spPr>
          <a:xfrm>
            <a:off x="4495800" y="4321616"/>
            <a:ext cx="3200400" cy="2090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1219169" hangingPunct="0">
              <a:spcAft>
                <a:spcPts val="600"/>
              </a:spcAft>
              <a:defRPr sz="5500">
                <a:solidFill>
                  <a:srgbClr val="D02D2B"/>
                </a:solidFill>
                <a:latin typeface="General Sans Regular"/>
                <a:ea typeface="General Sans Regular"/>
                <a:cs typeface="General Sans Regular"/>
                <a:sym typeface="General Sans Regular"/>
              </a:defRPr>
            </a:pPr>
            <a:r>
              <a:rPr lang="en-US" sz="2750" b="1" kern="0">
                <a:solidFill>
                  <a:srgbClr val="D02D2B"/>
                </a:solidFill>
                <a:latin typeface="General Sans Semibold"/>
                <a:ea typeface="General Sans Semibold"/>
                <a:cs typeface="General Sans Semibold"/>
                <a:sym typeface="General Sans Semibold"/>
              </a:rPr>
              <a:t>Q&amp;A Webinars</a:t>
            </a:r>
            <a:endParaRPr lang="en-US" sz="2750" kern="0">
              <a:solidFill>
                <a:srgbClr val="D02D2B"/>
              </a:solidFill>
              <a:latin typeface="General Sans Regular"/>
              <a:sym typeface="General Sans Regular"/>
            </a:endParaRP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Please watch the training videos before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Trail’s End experts will stay on and answer every question!</a:t>
            </a:r>
            <a:endParaRPr sz="2000" kern="0">
              <a:solidFill>
                <a:srgbClr val="001F38"/>
              </a:solidFill>
              <a:latin typeface="General Sans Regular"/>
              <a:sym typeface="General Sans Regular"/>
            </a:endParaRPr>
          </a:p>
        </p:txBody>
      </p:sp>
      <p:sp>
        <p:nvSpPr>
          <p:cNvPr id="238" name="Header…"/>
          <p:cNvSpPr txBox="1"/>
          <p:nvPr/>
        </p:nvSpPr>
        <p:spPr>
          <a:xfrm>
            <a:off x="8319221" y="1718486"/>
            <a:ext cx="3200400" cy="356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defTabSz="1219169" hangingPunct="0">
              <a:defRPr sz="5500">
                <a:solidFill>
                  <a:srgbClr val="D02D2B"/>
                </a:solidFill>
                <a:latin typeface="General Sans Regular"/>
                <a:ea typeface="General Sans Regular"/>
                <a:cs typeface="General Sans Regular"/>
                <a:sym typeface="General Sans Regular"/>
              </a:defRPr>
            </a:pPr>
            <a:r>
              <a:rPr lang="en-US" sz="2750" b="1" kern="0">
                <a:solidFill>
                  <a:srgbClr val="D02D2B"/>
                </a:solidFill>
                <a:latin typeface="General Sans Semibold"/>
                <a:ea typeface="General Sans Semibold"/>
                <a:cs typeface="General Sans Semibold"/>
                <a:sym typeface="General Sans Semibold"/>
              </a:rPr>
              <a:t>Sale Resources</a:t>
            </a:r>
          </a:p>
          <a:p>
            <a:pPr algn="ctr" defTabSz="1219169" hangingPunct="0">
              <a:defRPr sz="4000">
                <a:solidFill>
                  <a:srgbClr val="001F38"/>
                </a:solidFill>
                <a:latin typeface="General Sans Regular"/>
                <a:ea typeface="General Sans Regular"/>
                <a:cs typeface="General Sans Regular"/>
                <a:sym typeface="General Sans Regular"/>
              </a:defRPr>
            </a:pPr>
            <a:r>
              <a:rPr lang="en-US" sz="1600" b="1" kern="0">
                <a:solidFill>
                  <a:srgbClr val="001F38"/>
                </a:solidFill>
                <a:latin typeface="General Sans Regular"/>
                <a:sym typeface="General Sans Semibold"/>
              </a:rPr>
              <a:t>Leader Portal - Training page</a:t>
            </a:r>
          </a:p>
          <a:p>
            <a:pPr defTabSz="1219169" hangingPunct="0">
              <a:spcAft>
                <a:spcPts val="600"/>
              </a:spcAft>
              <a:defRPr sz="4000">
                <a:solidFill>
                  <a:srgbClr val="001F38"/>
                </a:solidFill>
                <a:latin typeface="General Sans Regular"/>
                <a:ea typeface="General Sans Regular"/>
                <a:cs typeface="General Sans Regular"/>
                <a:sym typeface="General Sans Regular"/>
              </a:defRPr>
            </a:pPr>
            <a:endParaRPr lang="en-US" b="1" kern="0">
              <a:solidFill>
                <a:srgbClr val="001F38"/>
              </a:solidFill>
              <a:latin typeface="General Sans Regular"/>
              <a:sym typeface="General Sans Semibold"/>
            </a:endParaRP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Leader Guide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Unit Program Planner</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Scout &amp; Parent Guide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Banner</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Table Payments Sign</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kern="0">
                <a:solidFill>
                  <a:srgbClr val="001F38"/>
                </a:solidFill>
                <a:latin typeface="General Sans Regular"/>
                <a:sym typeface="General Sans Regular"/>
              </a:rPr>
              <a:t>Scout Pitch</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endParaRPr sz="2000" kern="0">
              <a:solidFill>
                <a:srgbClr val="001F38"/>
              </a:solidFill>
              <a:latin typeface="General Sans Regular"/>
              <a:sym typeface="General Sans Regular"/>
            </a:endParaRPr>
          </a:p>
        </p:txBody>
      </p:sp>
      <p:sp>
        <p:nvSpPr>
          <p:cNvPr id="239" name="Line"/>
          <p:cNvSpPr/>
          <p:nvPr/>
        </p:nvSpPr>
        <p:spPr>
          <a:xfrm flipV="1">
            <a:off x="7912972" y="2358235"/>
            <a:ext cx="1" cy="3929206"/>
          </a:xfrm>
          <a:prstGeom prst="line">
            <a:avLst/>
          </a:prstGeom>
          <a:ln w="63500">
            <a:solidFill>
              <a:srgbClr val="D02D2B"/>
            </a:solidFill>
            <a:custDash>
              <a:ds d="200000" sp="200000"/>
            </a:custDash>
            <a:miter lim="400000"/>
          </a:ln>
        </p:spPr>
        <p:txBody>
          <a:bodyPr lIns="25400" tIns="25400" rIns="25400" bIns="25400" anchor="ctr"/>
          <a:lstStyle/>
          <a:p>
            <a:pPr algn="ctr" defTabSz="1219169" hangingPunct="0"/>
            <a:endParaRPr sz="1200" kern="0">
              <a:solidFill>
                <a:srgbClr val="5E5E5E"/>
              </a:solidFill>
              <a:latin typeface="Helvetica Neue"/>
              <a:sym typeface="Helvetica Neue"/>
            </a:endParaRPr>
          </a:p>
        </p:txBody>
      </p:sp>
      <p:sp>
        <p:nvSpPr>
          <p:cNvPr id="3" name="Header">
            <a:extLst>
              <a:ext uri="{FF2B5EF4-FFF2-40B4-BE49-F238E27FC236}">
                <a16:creationId xmlns:a16="http://schemas.microsoft.com/office/drawing/2014/main" id="{C809EEEB-62C0-F06F-D793-25C34F19CF0A}"/>
              </a:ext>
            </a:extLst>
          </p:cNvPr>
          <p:cNvSpPr txBox="1"/>
          <p:nvPr/>
        </p:nvSpPr>
        <p:spPr>
          <a:xfrm>
            <a:off x="644863" y="312180"/>
            <a:ext cx="68989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defTabSz="1219169" hangingPunct="0"/>
            <a:r>
              <a:rPr lang="en-US" sz="4400" kern="0" dirty="0">
                <a:ln>
                  <a:solidFill>
                    <a:schemeClr val="tx1"/>
                  </a:solidFill>
                </a:ln>
                <a:solidFill>
                  <a:srgbClr val="C00000"/>
                </a:solidFill>
                <a:latin typeface="Adventure" panose="02000500000000000000" pitchFamily="2" charset="0"/>
              </a:rPr>
              <a:t>Leader Training Helps</a:t>
            </a:r>
            <a:endParaRPr sz="4400" kern="0" dirty="0">
              <a:ln>
                <a:solidFill>
                  <a:schemeClr val="tx1"/>
                </a:solidFill>
              </a:ln>
              <a:solidFill>
                <a:srgbClr val="C00000"/>
              </a:solidFill>
              <a:latin typeface="Adventure" panose="02000500000000000000" pitchFamily="2" charset="0"/>
            </a:endParaRPr>
          </a:p>
        </p:txBody>
      </p:sp>
      <p:pic>
        <p:nvPicPr>
          <p:cNvPr id="6" name="Picture 5" descr="A qr code with a white background&#10;&#10;Description automatically generated">
            <a:extLst>
              <a:ext uri="{FF2B5EF4-FFF2-40B4-BE49-F238E27FC236}">
                <a16:creationId xmlns:a16="http://schemas.microsoft.com/office/drawing/2014/main" id="{15C5707B-C17E-E188-1EF4-7A7C8866B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546" y="1701800"/>
            <a:ext cx="2692908" cy="2692908"/>
          </a:xfrm>
          <a:prstGeom prst="rect">
            <a:avLst/>
          </a:prstGeom>
        </p:spPr>
      </p:pic>
      <p:pic>
        <p:nvPicPr>
          <p:cNvPr id="9" name="TreesLake-2.ai" descr="TreesLake-2.ai">
            <a:extLst>
              <a:ext uri="{FF2B5EF4-FFF2-40B4-BE49-F238E27FC236}">
                <a16:creationId xmlns:a16="http://schemas.microsoft.com/office/drawing/2014/main" id="{C5A7957E-ECA2-2BAB-CE90-17C6C458EF74}"/>
              </a:ext>
            </a:extLst>
          </p:cNvPr>
          <p:cNvPicPr>
            <a:picLocks noChangeAspect="1"/>
          </p:cNvPicPr>
          <p:nvPr/>
        </p:nvPicPr>
        <p:blipFill>
          <a:blip r:embed="rId3"/>
          <a:stretch>
            <a:fillRect/>
          </a:stretch>
        </p:blipFill>
        <p:spPr>
          <a:xfrm>
            <a:off x="9787135" y="4836587"/>
            <a:ext cx="1848271" cy="1450854"/>
          </a:xfrm>
          <a:prstGeom prst="rect">
            <a:avLst/>
          </a:prstGeom>
          <a:ln w="12700">
            <a:miter lim="400000"/>
          </a:ln>
        </p:spPr>
      </p:pic>
      <p:pic>
        <p:nvPicPr>
          <p:cNvPr id="10" name="tent-2.ai" descr="tent-2.ai">
            <a:extLst>
              <a:ext uri="{FF2B5EF4-FFF2-40B4-BE49-F238E27FC236}">
                <a16:creationId xmlns:a16="http://schemas.microsoft.com/office/drawing/2014/main" id="{9595E0B0-D2EA-B741-8095-59E55C10D980}"/>
              </a:ext>
            </a:extLst>
          </p:cNvPr>
          <p:cNvPicPr>
            <a:picLocks noChangeAspect="1"/>
          </p:cNvPicPr>
          <p:nvPr/>
        </p:nvPicPr>
        <p:blipFill>
          <a:blip r:embed="rId4"/>
          <a:stretch>
            <a:fillRect/>
          </a:stretch>
        </p:blipFill>
        <p:spPr>
          <a:xfrm>
            <a:off x="8520897" y="5562014"/>
            <a:ext cx="1398524" cy="771214"/>
          </a:xfrm>
          <a:prstGeom prst="rect">
            <a:avLst/>
          </a:prstGeom>
          <a:ln w="12700">
            <a:miter lim="400000"/>
          </a:ln>
        </p:spPr>
      </p:pic>
    </p:spTree>
    <p:extLst>
      <p:ext uri="{BB962C8B-B14F-4D97-AF65-F5344CB8AC3E}">
        <p14:creationId xmlns:p14="http://schemas.microsoft.com/office/powerpoint/2010/main" val="32214039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selling the product</a:t>
            </a:r>
            <a:endParaRPr lang="en-US" sz="5400" dirty="0">
              <a:ln>
                <a:solidFill>
                  <a:schemeClr val="tx1"/>
                </a:solidFill>
              </a:ln>
              <a:solidFill>
                <a:srgbClr val="C00000"/>
              </a:solidFill>
              <a:latin typeface="Adventure" panose="020005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of animals in different poses&#10;&#10;AI-generated content may be incorrect.">
            <a:extLst>
              <a:ext uri="{FF2B5EF4-FFF2-40B4-BE49-F238E27FC236}">
                <a16:creationId xmlns:a16="http://schemas.microsoft.com/office/drawing/2014/main" id="{5A92B3A3-617A-CCBC-49E8-70A259DB1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787" y="1184855"/>
            <a:ext cx="3660239" cy="3815437"/>
          </a:xfrm>
          <a:prstGeom prst="rect">
            <a:avLst/>
          </a:prstGeom>
        </p:spPr>
      </p:pic>
    </p:spTree>
    <p:extLst>
      <p:ext uri="{BB962C8B-B14F-4D97-AF65-F5344CB8AC3E}">
        <p14:creationId xmlns:p14="http://schemas.microsoft.com/office/powerpoint/2010/main" val="12889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54247B-4570-D262-3E17-39A8D50AFB9E}"/>
              </a:ext>
            </a:extLst>
          </p:cNvPr>
          <p:cNvPicPr>
            <a:picLocks noChangeAspect="1"/>
          </p:cNvPicPr>
          <p:nvPr/>
        </p:nvPicPr>
        <p:blipFill>
          <a:blip r:embed="rId2"/>
          <a:stretch>
            <a:fillRect/>
          </a:stretch>
        </p:blipFill>
        <p:spPr>
          <a:xfrm>
            <a:off x="5029200" y="4073790"/>
            <a:ext cx="6543058" cy="2365453"/>
          </a:xfrm>
          <a:prstGeom prst="rect">
            <a:avLst/>
          </a:prstGeom>
        </p:spPr>
      </p:pic>
      <p:sp>
        <p:nvSpPr>
          <p:cNvPr id="3" name="Header">
            <a:extLst>
              <a:ext uri="{FF2B5EF4-FFF2-40B4-BE49-F238E27FC236}">
                <a16:creationId xmlns:a16="http://schemas.microsoft.com/office/drawing/2014/main" id="{67F9E9E3-FF03-CDD6-0D6A-439091F4B9C9}"/>
              </a:ext>
            </a:extLst>
          </p:cNvPr>
          <p:cNvSpPr txBox="1"/>
          <p:nvPr/>
        </p:nvSpPr>
        <p:spPr>
          <a:xfrm>
            <a:off x="1255363" y="312180"/>
            <a:ext cx="7888637" cy="7284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r>
              <a:rPr lang="en-US" sz="4400" b="1" dirty="0">
                <a:ln>
                  <a:solidFill>
                    <a:schemeClr val="tx1"/>
                  </a:solidFill>
                </a:ln>
                <a:solidFill>
                  <a:srgbClr val="C00000"/>
                </a:solidFill>
                <a:latin typeface="Adventure" panose="02000500000000000000" pitchFamily="2" charset="0"/>
              </a:rPr>
              <a:t>Products</a:t>
            </a:r>
          </a:p>
        </p:txBody>
      </p:sp>
      <p:pic>
        <p:nvPicPr>
          <p:cNvPr id="28" name="Picture 27" descr="A group of packages of popcorn&#10;&#10;AI-generated content may be incorrect.">
            <a:extLst>
              <a:ext uri="{FF2B5EF4-FFF2-40B4-BE49-F238E27FC236}">
                <a16:creationId xmlns:a16="http://schemas.microsoft.com/office/drawing/2014/main" id="{ECA7D49F-84EE-DA00-7AC9-C9436252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67" y="1112754"/>
            <a:ext cx="9575321" cy="3485202"/>
          </a:xfrm>
          <a:prstGeom prst="rect">
            <a:avLst/>
          </a:prstGeom>
        </p:spPr>
      </p:pic>
      <p:sp>
        <p:nvSpPr>
          <p:cNvPr id="18" name="TextBox 17">
            <a:extLst>
              <a:ext uri="{FF2B5EF4-FFF2-40B4-BE49-F238E27FC236}">
                <a16:creationId xmlns:a16="http://schemas.microsoft.com/office/drawing/2014/main" id="{704E0461-46D4-226A-F0B1-7F41204B819B}"/>
              </a:ext>
            </a:extLst>
          </p:cNvPr>
          <p:cNvSpPr txBox="1"/>
          <p:nvPr/>
        </p:nvSpPr>
        <p:spPr>
          <a:xfrm>
            <a:off x="6440806" y="1274740"/>
            <a:ext cx="4152657" cy="1438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182880" defTabSz="457200">
              <a:spcAft>
                <a:spcPts val="900"/>
              </a:spcAft>
              <a:buFont typeface="Arial" panose="020B0604020202020204" pitchFamily="34" charset="0"/>
              <a:buChar char="•"/>
              <a:defRPr/>
            </a:pPr>
            <a:r>
              <a:rPr lang="en-US" sz="2000" dirty="0">
                <a:solidFill>
                  <a:prstClr val="black"/>
                </a:solidFill>
                <a:latin typeface="Calibri" panose="020F0502020204030204"/>
                <a:cs typeface="Arial" panose="020B0604020202020204" pitchFamily="34" charset="0"/>
              </a:rPr>
              <a:t>Products and flavors consumers purchase every day. </a:t>
            </a:r>
          </a:p>
          <a:p>
            <a:pPr marL="342900" indent="-182880" defTabSz="457200">
              <a:spcAft>
                <a:spcPts val="600"/>
              </a:spcAft>
              <a:buFont typeface="Arial" panose="020B0604020202020204" pitchFamily="34" charset="0"/>
              <a:buChar char="•"/>
              <a:defRPr/>
            </a:pPr>
            <a:r>
              <a:rPr lang="en-US" sz="2000" dirty="0">
                <a:solidFill>
                  <a:prstClr val="black"/>
                </a:solidFill>
                <a:latin typeface="Calibri" panose="020F0502020204030204"/>
                <a:cs typeface="Arial" panose="020B0604020202020204" pitchFamily="34" charset="0"/>
              </a:rPr>
              <a:t>Fewer products simplifies the sale for Councils, Units &amp; Scouts. </a:t>
            </a:r>
          </a:p>
        </p:txBody>
      </p:sp>
      <p:pic>
        <p:nvPicPr>
          <p:cNvPr id="19" name="514x514-Donations-HeroesAndHelpers.png" descr="514x514-Donations-HeroesAndHelpers.png">
            <a:extLst>
              <a:ext uri="{FF2B5EF4-FFF2-40B4-BE49-F238E27FC236}">
                <a16:creationId xmlns:a16="http://schemas.microsoft.com/office/drawing/2014/main" id="{D61C7BA8-1CB0-7C85-5CF3-7AD7E7585302}"/>
              </a:ext>
            </a:extLst>
          </p:cNvPr>
          <p:cNvPicPr>
            <a:picLocks noChangeAspect="1"/>
          </p:cNvPicPr>
          <p:nvPr/>
        </p:nvPicPr>
        <p:blipFill>
          <a:blip r:embed="rId4"/>
          <a:stretch>
            <a:fillRect/>
          </a:stretch>
        </p:blipFill>
        <p:spPr>
          <a:xfrm>
            <a:off x="9021949" y="4669033"/>
            <a:ext cx="1876787" cy="1876787"/>
          </a:xfrm>
          <a:prstGeom prst="rect">
            <a:avLst/>
          </a:prstGeom>
          <a:ln w="12700">
            <a:miter lim="400000"/>
          </a:ln>
        </p:spPr>
      </p:pic>
      <p:sp>
        <p:nvSpPr>
          <p:cNvPr id="20" name="Header…">
            <a:extLst>
              <a:ext uri="{FF2B5EF4-FFF2-40B4-BE49-F238E27FC236}">
                <a16:creationId xmlns:a16="http://schemas.microsoft.com/office/drawing/2014/main" id="{3792DDE5-60BB-E70E-6D50-150F5EDF5E4B}"/>
              </a:ext>
            </a:extLst>
          </p:cNvPr>
          <p:cNvSpPr txBox="1"/>
          <p:nvPr/>
        </p:nvSpPr>
        <p:spPr>
          <a:xfrm>
            <a:off x="1176489" y="5121947"/>
            <a:ext cx="8136734" cy="10515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spcAft>
                <a:spcPts val="600"/>
              </a:spcAft>
              <a:buSzPct val="123000"/>
              <a:defRPr sz="3500">
                <a:solidFill>
                  <a:srgbClr val="001F38"/>
                </a:solidFill>
                <a:latin typeface="General Sans Regular"/>
                <a:ea typeface="General Sans Regular"/>
                <a:cs typeface="General Sans Regular"/>
                <a:sym typeface="General Sans Regular"/>
              </a:defRPr>
            </a:pPr>
            <a:r>
              <a:rPr lang="en-US" sz="2000" b="1" dirty="0"/>
              <a:t>Heroes &amp; Helpers Donations</a:t>
            </a:r>
          </a:p>
          <a:p>
            <a:pPr>
              <a:buSzPct val="123000"/>
              <a:defRPr sz="3500">
                <a:solidFill>
                  <a:srgbClr val="001F38"/>
                </a:solidFill>
                <a:latin typeface="General Sans Regular"/>
                <a:ea typeface="General Sans Regular"/>
                <a:cs typeface="General Sans Regular"/>
                <a:sym typeface="General Sans Regular"/>
              </a:defRPr>
            </a:pPr>
            <a:r>
              <a:rPr lang="en-US" sz="2000" dirty="0"/>
              <a:t>Donations in App will be automatically processed nightly &amp; reflected on Unit orders, eliminating manual ordering, and saving time! </a:t>
            </a:r>
          </a:p>
        </p:txBody>
      </p:sp>
      <p:sp>
        <p:nvSpPr>
          <p:cNvPr id="14" name="$20">
            <a:extLst>
              <a:ext uri="{FF2B5EF4-FFF2-40B4-BE49-F238E27FC236}">
                <a16:creationId xmlns:a16="http://schemas.microsoft.com/office/drawing/2014/main" id="{1C9BCB2D-3F54-F2FD-7B35-092E376561E6}"/>
              </a:ext>
            </a:extLst>
          </p:cNvPr>
          <p:cNvSpPr txBox="1"/>
          <p:nvPr/>
        </p:nvSpPr>
        <p:spPr>
          <a:xfrm>
            <a:off x="8273937" y="1887352"/>
            <a:ext cx="486396" cy="305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algn="l">
              <a:defRPr sz="5500">
                <a:solidFill>
                  <a:srgbClr val="FAF9F7"/>
                </a:solidFill>
                <a:latin typeface="General Sans Semibold"/>
                <a:ea typeface="General Sans Semibold"/>
                <a:cs typeface="General Sans Semibold"/>
                <a:sym typeface="General Sans Semibold"/>
              </a:defRPr>
            </a:pPr>
            <a:r>
              <a:rPr sz="1150" baseline="43478" dirty="0"/>
              <a:t>$</a:t>
            </a:r>
            <a:r>
              <a:rPr lang="en-US" sz="2000" baseline="43478" dirty="0"/>
              <a:t>20</a:t>
            </a:r>
            <a:endParaRPr sz="2000"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C22B3F-9342-74EC-5709-AFB889E017CB}"/>
              </a:ext>
            </a:extLst>
          </p:cNvPr>
          <p:cNvSpPr txBox="1">
            <a:spLocks/>
          </p:cNvSpPr>
          <p:nvPr/>
        </p:nvSpPr>
        <p:spPr>
          <a:xfrm>
            <a:off x="691886" y="279410"/>
            <a:ext cx="10117578" cy="7060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n>
                  <a:solidFill>
                    <a:schemeClr val="tx1"/>
                  </a:solidFill>
                </a:ln>
                <a:solidFill>
                  <a:srgbClr val="C00000"/>
                </a:solidFill>
                <a:latin typeface="Adventure" panose="02000500000000000000" pitchFamily="2" charset="0"/>
                <a:ea typeface="Helvetica Neue Condensed" panose="02000503000000020004" pitchFamily="2" charset="0"/>
                <a:cs typeface="Arial Black" panose="020B0604020202020204" pitchFamily="34" charset="0"/>
              </a:rPr>
              <a:t>Pretzel Ordering info</a:t>
            </a:r>
          </a:p>
        </p:txBody>
      </p:sp>
      <p:sp>
        <p:nvSpPr>
          <p:cNvPr id="9" name="TextBox 8">
            <a:extLst>
              <a:ext uri="{FF2B5EF4-FFF2-40B4-BE49-F238E27FC236}">
                <a16:creationId xmlns:a16="http://schemas.microsoft.com/office/drawing/2014/main" id="{3B29A18F-04A9-0E35-2230-F74F24BF02E1}"/>
              </a:ext>
            </a:extLst>
          </p:cNvPr>
          <p:cNvSpPr txBox="1"/>
          <p:nvPr/>
        </p:nvSpPr>
        <p:spPr>
          <a:xfrm>
            <a:off x="5114109" y="1796853"/>
            <a:ext cx="6135188" cy="4524315"/>
          </a:xfrm>
          <a:prstGeom prst="rect">
            <a:avLst/>
          </a:prstGeom>
          <a:noFill/>
        </p:spPr>
        <p:txBody>
          <a:bodyPr wrap="square">
            <a:spAutoFit/>
          </a:bodyPr>
          <a:lstStyle/>
          <a:p>
            <a:r>
              <a:rPr lang="en-US" sz="3600" dirty="0"/>
              <a:t>Order your pretzels in the Show and Delivery Order. </a:t>
            </a:r>
          </a:p>
          <a:p>
            <a:endParaRPr lang="en-US" sz="3600" dirty="0"/>
          </a:p>
          <a:p>
            <a:r>
              <a:rPr lang="en-US" sz="3600" dirty="0"/>
              <a:t>Pretzel delivery information will be determined closer to September. Pretzel Truck will have stops on Tuesday Sept 23</a:t>
            </a:r>
            <a:r>
              <a:rPr lang="en-US" sz="3600" baseline="30000" dirty="0"/>
              <a:t>rd</a:t>
            </a:r>
            <a:r>
              <a:rPr lang="en-US" sz="3600" dirty="0"/>
              <a:t>-Thurs 25th</a:t>
            </a:r>
          </a:p>
        </p:txBody>
      </p:sp>
      <p:pic>
        <p:nvPicPr>
          <p:cNvPr id="3" name="Picture 2" descr="A picture containing doughnut, donut, food, chocolate&#10;&#10;Description automatically generated">
            <a:extLst>
              <a:ext uri="{FF2B5EF4-FFF2-40B4-BE49-F238E27FC236}">
                <a16:creationId xmlns:a16="http://schemas.microsoft.com/office/drawing/2014/main" id="{B19DDD8C-9278-CD03-FA56-86F3FE0133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86" y="3757749"/>
            <a:ext cx="2705696" cy="1237751"/>
          </a:xfrm>
          <a:prstGeom prst="rect">
            <a:avLst/>
          </a:prstGeom>
        </p:spPr>
      </p:pic>
      <p:pic>
        <p:nvPicPr>
          <p:cNvPr id="4" name="Picture 3" descr="Calendar&#10;&#10;Description automatically generated">
            <a:extLst>
              <a:ext uri="{FF2B5EF4-FFF2-40B4-BE49-F238E27FC236}">
                <a16:creationId xmlns:a16="http://schemas.microsoft.com/office/drawing/2014/main" id="{56B2CC37-31FB-DDA4-BFE9-7B9ED178B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1982" y="1531921"/>
            <a:ext cx="2676403" cy="3463579"/>
          </a:xfrm>
          <a:prstGeom prst="rect">
            <a:avLst/>
          </a:prstGeom>
        </p:spPr>
      </p:pic>
    </p:spTree>
    <p:extLst>
      <p:ext uri="{BB962C8B-B14F-4D97-AF65-F5344CB8AC3E}">
        <p14:creationId xmlns:p14="http://schemas.microsoft.com/office/powerpoint/2010/main" val="235521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Header…"/>
          <p:cNvSpPr txBox="1"/>
          <p:nvPr/>
        </p:nvSpPr>
        <p:spPr>
          <a:xfrm>
            <a:off x="548209" y="1106325"/>
            <a:ext cx="3200400" cy="2744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Storefronts</a:t>
            </a:r>
            <a:endParaRPr sz="2750" b="1" dirty="0">
              <a:latin typeface="General Sans Semibold"/>
              <a:ea typeface="General Sans Semibold"/>
              <a:cs typeface="General Sans Semibold"/>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Setup tables at high foot traffic locations.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Scouts sell to customers coming in and out of stores.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Best Practice: One Scout and their parent per shift. </a:t>
            </a:r>
            <a:endParaRPr sz="2000" dirty="0"/>
          </a:p>
        </p:txBody>
      </p:sp>
      <p:sp>
        <p:nvSpPr>
          <p:cNvPr id="236" name="Line"/>
          <p:cNvSpPr/>
          <p:nvPr/>
        </p:nvSpPr>
        <p:spPr>
          <a:xfrm flipV="1">
            <a:off x="4215012" y="1600246"/>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37" name="Header…"/>
          <p:cNvSpPr txBox="1"/>
          <p:nvPr/>
        </p:nvSpPr>
        <p:spPr>
          <a:xfrm>
            <a:off x="4495800" y="3095508"/>
            <a:ext cx="3200400" cy="2436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Online</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solidFill>
                  <a:srgbClr val="001F38"/>
                </a:solidFill>
                <a:latin typeface="General Sans Regular"/>
                <a:ea typeface="General Sans Semibold"/>
                <a:cs typeface="General Sans Semibold"/>
                <a:sym typeface="General Sans Regular"/>
              </a:rPr>
              <a:t>Sell virtually to family and friends by sharing your online fundraising page via social, email &amp; text.</a:t>
            </a:r>
          </a:p>
          <a:p>
            <a:pPr marL="285750" indent="-285750" defTabSz="1219169" hangingPunct="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solidFill>
                  <a:srgbClr val="001F38"/>
                </a:solidFill>
                <a:latin typeface="General Sans Regular"/>
                <a:ea typeface="General Sans Semibold"/>
                <a:cs typeface="General Sans Semibold"/>
                <a:sym typeface="General Sans Regular"/>
              </a:rPr>
              <a:t>Product ships to the customer.</a:t>
            </a:r>
          </a:p>
        </p:txBody>
      </p:sp>
      <p:sp>
        <p:nvSpPr>
          <p:cNvPr id="238" name="Header…"/>
          <p:cNvSpPr txBox="1"/>
          <p:nvPr/>
        </p:nvSpPr>
        <p:spPr>
          <a:xfrm>
            <a:off x="8418445" y="1260214"/>
            <a:ext cx="3200400" cy="2436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Wagon</a:t>
            </a:r>
            <a:endParaRPr sz="2750" b="1">
              <a:latin typeface="General Sans Semibold"/>
              <a:ea typeface="General Sans Semibold"/>
              <a:cs typeface="General Sans Semibold"/>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Sell door-to-door </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Best Practice: Bring product with you to avoid second trip to deliver.</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Scouts can record undelivered orders in App.</a:t>
            </a:r>
            <a:endParaRPr sz="2000"/>
          </a:p>
        </p:txBody>
      </p:sp>
      <p:sp>
        <p:nvSpPr>
          <p:cNvPr id="239" name="Line"/>
          <p:cNvSpPr/>
          <p:nvPr/>
        </p:nvSpPr>
        <p:spPr>
          <a:xfrm flipV="1">
            <a:off x="7982545" y="2358235"/>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pic>
        <p:nvPicPr>
          <p:cNvPr id="240" name="590x535-AboutUs-RewardingScouts.png" descr="590x535-AboutUs-RewardingScouts.png"/>
          <p:cNvPicPr>
            <a:picLocks noChangeAspect="1"/>
          </p:cNvPicPr>
          <p:nvPr/>
        </p:nvPicPr>
        <p:blipFill>
          <a:blip r:embed="rId2"/>
          <a:stretch>
            <a:fillRect/>
          </a:stretch>
        </p:blipFill>
        <p:spPr>
          <a:xfrm>
            <a:off x="847129" y="3901351"/>
            <a:ext cx="2154288" cy="1953465"/>
          </a:xfrm>
          <a:prstGeom prst="rect">
            <a:avLst/>
          </a:prstGeom>
          <a:ln w="12700">
            <a:miter lim="400000"/>
          </a:ln>
        </p:spPr>
      </p:pic>
      <p:sp>
        <p:nvSpPr>
          <p:cNvPr id="3" name="Header">
            <a:extLst>
              <a:ext uri="{FF2B5EF4-FFF2-40B4-BE49-F238E27FC236}">
                <a16:creationId xmlns:a16="http://schemas.microsoft.com/office/drawing/2014/main" id="{C3DA583F-A9D0-7DAD-3473-D71F81588F9C}"/>
              </a:ext>
            </a:extLst>
          </p:cNvPr>
          <p:cNvSpPr txBox="1"/>
          <p:nvPr/>
        </p:nvSpPr>
        <p:spPr>
          <a:xfrm>
            <a:off x="644863" y="312180"/>
            <a:ext cx="84991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r>
              <a:rPr lang="en-US" sz="4400" b="1" dirty="0">
                <a:ln>
                  <a:solidFill>
                    <a:schemeClr val="tx1"/>
                  </a:solidFill>
                </a:ln>
                <a:solidFill>
                  <a:srgbClr val="C00000"/>
                </a:solidFill>
                <a:latin typeface="Adventure" panose="02000500000000000000" pitchFamily="2" charset="0"/>
              </a:rPr>
              <a:t>Ways to Sell</a:t>
            </a:r>
          </a:p>
        </p:txBody>
      </p:sp>
      <p:pic>
        <p:nvPicPr>
          <p:cNvPr id="5" name="360x476-SmallImages-WhoWeAre.png" descr="360x476-SmallImages-WhoWeAre.png">
            <a:extLst>
              <a:ext uri="{FF2B5EF4-FFF2-40B4-BE49-F238E27FC236}">
                <a16:creationId xmlns:a16="http://schemas.microsoft.com/office/drawing/2014/main" id="{39CF1047-953E-76BA-D259-133DEBF46995}"/>
              </a:ext>
            </a:extLst>
          </p:cNvPr>
          <p:cNvPicPr>
            <a:picLocks noChangeAspect="1"/>
          </p:cNvPicPr>
          <p:nvPr/>
        </p:nvPicPr>
        <p:blipFill>
          <a:blip r:embed="rId3"/>
          <a:stretch>
            <a:fillRect/>
          </a:stretch>
        </p:blipFill>
        <p:spPr>
          <a:xfrm>
            <a:off x="4882977" y="681024"/>
            <a:ext cx="1929897" cy="2503504"/>
          </a:xfrm>
          <a:prstGeom prst="rect">
            <a:avLst/>
          </a:prstGeom>
          <a:ln w="12700">
            <a:miter lim="400000"/>
          </a:ln>
        </p:spPr>
      </p:pic>
      <p:pic>
        <p:nvPicPr>
          <p:cNvPr id="8" name="590x535-AboutUs-ImpactofaSnack.png" descr="590x535-AboutUs-ImpactofaSnack.png">
            <a:extLst>
              <a:ext uri="{FF2B5EF4-FFF2-40B4-BE49-F238E27FC236}">
                <a16:creationId xmlns:a16="http://schemas.microsoft.com/office/drawing/2014/main" id="{F5F6090B-7097-8D8C-F6F2-D5D0C6EC6EB1}"/>
              </a:ext>
            </a:extLst>
          </p:cNvPr>
          <p:cNvPicPr>
            <a:picLocks noChangeAspect="1"/>
          </p:cNvPicPr>
          <p:nvPr/>
        </p:nvPicPr>
        <p:blipFill>
          <a:blip r:embed="rId4"/>
          <a:stretch>
            <a:fillRect/>
          </a:stretch>
        </p:blipFill>
        <p:spPr>
          <a:xfrm>
            <a:off x="8941501" y="3732495"/>
            <a:ext cx="2154288" cy="1953465"/>
          </a:xfrm>
          <a:prstGeom prst="rect">
            <a:avLst/>
          </a:prstGeom>
          <a:ln w="12700">
            <a:miter lim="400000"/>
          </a:ln>
        </p:spPr>
      </p:pic>
    </p:spTree>
    <p:extLst>
      <p:ext uri="{BB962C8B-B14F-4D97-AF65-F5344CB8AC3E}">
        <p14:creationId xmlns:p14="http://schemas.microsoft.com/office/powerpoint/2010/main" val="2078736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Header…"/>
          <p:cNvSpPr txBox="1"/>
          <p:nvPr/>
        </p:nvSpPr>
        <p:spPr>
          <a:xfrm>
            <a:off x="855489" y="1455307"/>
            <a:ext cx="4850669" cy="12439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spcAft>
                <a:spcPts val="600"/>
              </a:spcAft>
              <a:defRPr sz="5500">
                <a:solidFill>
                  <a:srgbClr val="D02D2B"/>
                </a:solidFill>
                <a:latin typeface="General Sans Semibold"/>
                <a:ea typeface="General Sans Semibold"/>
                <a:cs typeface="General Sans Semibold"/>
                <a:sym typeface="General Sans Semibold"/>
              </a:defRPr>
            </a:pPr>
            <a:r>
              <a:rPr lang="en-US" sz="2750" b="1" dirty="0"/>
              <a:t>Default Settings</a:t>
            </a:r>
          </a:p>
          <a:p>
            <a:pPr marL="285750" indent="-285750">
              <a:spcAft>
                <a:spcPts val="600"/>
              </a:spcAft>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Before reserving, set your split method.</a:t>
            </a:r>
            <a:endParaRPr lang="en-US" sz="2000" dirty="0">
              <a:solidFill>
                <a:srgbClr val="001F38"/>
              </a:solidFill>
              <a:latin typeface="General Sans Regular"/>
            </a:endParaRPr>
          </a:p>
          <a:p>
            <a:pPr marL="285750" indent="-285750">
              <a:spcAft>
                <a:spcPts val="400"/>
              </a:spcAft>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Best practice: 2-hour shifts</a:t>
            </a:r>
            <a:r>
              <a:rPr sz="2000" dirty="0"/>
              <a:t>.</a:t>
            </a:r>
            <a:endParaRPr lang="en-US" sz="2000" dirty="0"/>
          </a:p>
        </p:txBody>
      </p:sp>
      <p:sp>
        <p:nvSpPr>
          <p:cNvPr id="173" name="Line"/>
          <p:cNvSpPr/>
          <p:nvPr/>
        </p:nvSpPr>
        <p:spPr>
          <a:xfrm flipV="1">
            <a:off x="6096000" y="1529567"/>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8CB12B22-E716-F156-5387-C8EDDE802E69}"/>
              </a:ext>
            </a:extLst>
          </p:cNvPr>
          <p:cNvSpPr txBox="1"/>
          <p:nvPr/>
        </p:nvSpPr>
        <p:spPr>
          <a:xfrm>
            <a:off x="644862" y="312181"/>
            <a:ext cx="10641141" cy="728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C00000"/>
                </a:solidFill>
                <a:latin typeface="Adventure" panose="02000500000000000000" pitchFamily="2" charset="0"/>
              </a:rPr>
              <a:t>Trail’s End Storefront Settings &amp; Reservations</a:t>
            </a:r>
            <a:endParaRPr sz="4400" dirty="0">
              <a:ln>
                <a:solidFill>
                  <a:schemeClr val="tx1"/>
                </a:solidFill>
              </a:ln>
              <a:solidFill>
                <a:srgbClr val="C00000"/>
              </a:solidFill>
              <a:latin typeface="Adventure" panose="02000500000000000000" pitchFamily="2" charset="0"/>
            </a:endParaRPr>
          </a:p>
        </p:txBody>
      </p:sp>
      <p:sp>
        <p:nvSpPr>
          <p:cNvPr id="7" name="Header…">
            <a:extLst>
              <a:ext uri="{FF2B5EF4-FFF2-40B4-BE49-F238E27FC236}">
                <a16:creationId xmlns:a16="http://schemas.microsoft.com/office/drawing/2014/main" id="{810E0277-A357-6C0C-724E-EE642781E1A1}"/>
              </a:ext>
            </a:extLst>
          </p:cNvPr>
          <p:cNvSpPr txBox="1"/>
          <p:nvPr/>
        </p:nvSpPr>
        <p:spPr>
          <a:xfrm>
            <a:off x="855488" y="3316748"/>
            <a:ext cx="4850669" cy="22057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spcAft>
                <a:spcPts val="600"/>
              </a:spcAft>
              <a:defRPr sz="5500">
                <a:solidFill>
                  <a:srgbClr val="D02D2B"/>
                </a:solidFill>
                <a:latin typeface="General Sans Semibold"/>
                <a:ea typeface="General Sans Semibold"/>
                <a:cs typeface="General Sans Semibold"/>
                <a:sym typeface="General Sans Semibold"/>
              </a:defRPr>
            </a:pPr>
            <a:r>
              <a:rPr lang="en-US" sz="2750" b="1" dirty="0"/>
              <a:t>Trail’s End Reservations</a:t>
            </a:r>
            <a:endParaRPr sz="2750" b="1" dirty="0"/>
          </a:p>
          <a:p>
            <a:pPr marL="285750" indent="-285750">
              <a:spcBef>
                <a:spcPts val="300"/>
              </a:spcBef>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Trail’s End is reserving the best-selling times and storefronts for your Scout families! </a:t>
            </a:r>
          </a:p>
          <a:p>
            <a:pPr marL="285750" indent="-285750">
              <a:spcBef>
                <a:spcPts val="300"/>
              </a:spcBef>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Reserve on Storefront Reservations page.</a:t>
            </a:r>
          </a:p>
          <a:p>
            <a:pPr marL="285750" indent="-285750">
              <a:spcBef>
                <a:spcPts val="300"/>
              </a:spcBef>
              <a:buSzPct val="1230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Best hours will be highlighted.</a:t>
            </a:r>
          </a:p>
        </p:txBody>
      </p:sp>
      <p:sp>
        <p:nvSpPr>
          <p:cNvPr id="2" name="Header…">
            <a:extLst>
              <a:ext uri="{FF2B5EF4-FFF2-40B4-BE49-F238E27FC236}">
                <a16:creationId xmlns:a16="http://schemas.microsoft.com/office/drawing/2014/main" id="{8C9544D2-1FF2-3C65-6DE6-056F43DC812D}"/>
              </a:ext>
            </a:extLst>
          </p:cNvPr>
          <p:cNvSpPr txBox="1"/>
          <p:nvPr/>
        </p:nvSpPr>
        <p:spPr>
          <a:xfrm>
            <a:off x="6575826" y="1013892"/>
            <a:ext cx="4850669" cy="52527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a:spcAft>
                <a:spcPts val="600"/>
              </a:spcAft>
              <a:defRPr sz="5500">
                <a:solidFill>
                  <a:srgbClr val="D02D2B"/>
                </a:solidFill>
                <a:latin typeface="General Sans Semibold"/>
                <a:ea typeface="General Sans Semibold"/>
                <a:cs typeface="General Sans Semibold"/>
                <a:sym typeface="General Sans Semibold"/>
              </a:defRPr>
            </a:pPr>
            <a:r>
              <a:rPr lang="en-US" sz="2750" b="1" dirty="0"/>
              <a:t>Trail’s End Reservations UPDATE</a:t>
            </a:r>
            <a:endParaRPr sz="2750" b="1" dirty="0"/>
          </a:p>
          <a:p>
            <a:pPr>
              <a:spcBef>
                <a:spcPts val="300"/>
              </a:spcBef>
              <a:buSzPct val="123000"/>
              <a:defRPr sz="4000">
                <a:solidFill>
                  <a:srgbClr val="001F38"/>
                </a:solidFill>
                <a:latin typeface="General Sans Regular"/>
                <a:ea typeface="General Sans Regular"/>
                <a:cs typeface="General Sans Regular"/>
                <a:sym typeface="General Sans Regular"/>
              </a:defRPr>
            </a:pPr>
            <a:r>
              <a:rPr lang="en-US" sz="2400" dirty="0"/>
              <a:t>As of July 25</a:t>
            </a:r>
          </a:p>
          <a:p>
            <a:pPr>
              <a:spcBef>
                <a:spcPts val="300"/>
              </a:spcBef>
              <a:buSzPct val="123000"/>
              <a:defRPr sz="4000">
                <a:solidFill>
                  <a:srgbClr val="001F38"/>
                </a:solidFill>
                <a:latin typeface="General Sans Regular"/>
                <a:ea typeface="General Sans Regular"/>
                <a:cs typeface="General Sans Regular"/>
                <a:sym typeface="General Sans Regular"/>
              </a:defRPr>
            </a:pPr>
            <a:r>
              <a:rPr lang="en-US" sz="2400" dirty="0"/>
              <a:t>966 Storefront Shifts (6700 Store hours) were reserved since July 22. </a:t>
            </a:r>
          </a:p>
          <a:p>
            <a:pPr>
              <a:spcBef>
                <a:spcPts val="300"/>
              </a:spcBef>
              <a:buSzPct val="123000"/>
              <a:defRPr sz="4000">
                <a:solidFill>
                  <a:srgbClr val="001F38"/>
                </a:solidFill>
                <a:latin typeface="General Sans Regular"/>
                <a:ea typeface="General Sans Regular"/>
                <a:cs typeface="General Sans Regular"/>
                <a:sym typeface="General Sans Regular"/>
              </a:defRPr>
            </a:pPr>
            <a:endParaRPr lang="en-US" sz="2400" dirty="0"/>
          </a:p>
          <a:p>
            <a:pPr>
              <a:spcBef>
                <a:spcPts val="300"/>
              </a:spcBef>
              <a:buSzPct val="123000"/>
              <a:defRPr sz="4000">
                <a:solidFill>
                  <a:srgbClr val="001F38"/>
                </a:solidFill>
                <a:latin typeface="General Sans Regular"/>
                <a:ea typeface="General Sans Regular"/>
                <a:cs typeface="General Sans Regular"/>
                <a:sym typeface="General Sans Regular"/>
              </a:defRPr>
            </a:pPr>
            <a:r>
              <a:rPr lang="en-US" sz="2400" dirty="0"/>
              <a:t>There is 1080 more shifts as of now. 7473 hours.</a:t>
            </a:r>
          </a:p>
          <a:p>
            <a:pPr>
              <a:spcBef>
                <a:spcPts val="300"/>
              </a:spcBef>
              <a:buSzPct val="123000"/>
              <a:defRPr sz="4000">
                <a:solidFill>
                  <a:srgbClr val="001F38"/>
                </a:solidFill>
                <a:latin typeface="General Sans Regular"/>
                <a:ea typeface="General Sans Regular"/>
                <a:cs typeface="General Sans Regular"/>
                <a:sym typeface="General Sans Regular"/>
              </a:defRPr>
            </a:pPr>
            <a:endParaRPr lang="en-US" sz="2400" dirty="0"/>
          </a:p>
          <a:p>
            <a:pPr>
              <a:spcBef>
                <a:spcPts val="300"/>
              </a:spcBef>
              <a:buSzPct val="123000"/>
              <a:defRPr sz="4000">
                <a:solidFill>
                  <a:srgbClr val="001F38"/>
                </a:solidFill>
                <a:latin typeface="General Sans Regular"/>
                <a:ea typeface="General Sans Regular"/>
                <a:cs typeface="General Sans Regular"/>
                <a:sym typeface="General Sans Regular"/>
              </a:defRPr>
            </a:pPr>
            <a:r>
              <a:rPr lang="en-US" sz="2400" b="1" dirty="0">
                <a:solidFill>
                  <a:srgbClr val="C00000"/>
                </a:solidFill>
              </a:rPr>
              <a:t>NEW</a:t>
            </a:r>
            <a:r>
              <a:rPr lang="en-US" sz="2400" dirty="0"/>
              <a:t>: Auto-release on Thursdays at 8 pm (ET) for Fri - Sun reservations​ with zero Scouts claimed.</a:t>
            </a:r>
          </a:p>
          <a:p>
            <a:pPr>
              <a:spcBef>
                <a:spcPts val="300"/>
              </a:spcBef>
              <a:buSzPct val="123000"/>
              <a:defRPr sz="4000">
                <a:solidFill>
                  <a:srgbClr val="001F38"/>
                </a:solidFill>
                <a:latin typeface="General Sans Regular"/>
                <a:ea typeface="General Sans Regular"/>
                <a:cs typeface="General Sans Regular"/>
                <a:sym typeface="General Sans Regular"/>
              </a:defRPr>
            </a:pPr>
            <a:r>
              <a:rPr lang="en-US" sz="2400" dirty="0"/>
              <a:t>38% of weekend hours were claimed in 2024 and not used by Scouts</a:t>
            </a:r>
          </a:p>
        </p:txBody>
      </p:sp>
    </p:spTree>
    <p:extLst>
      <p:ext uri="{BB962C8B-B14F-4D97-AF65-F5344CB8AC3E}">
        <p14:creationId xmlns:p14="http://schemas.microsoft.com/office/powerpoint/2010/main" val="18485145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A73E70-A60F-557E-9A32-CA985B02F9CA}"/>
              </a:ext>
            </a:extLst>
          </p:cNvPr>
          <p:cNvSpPr txBox="1">
            <a:spLocks/>
          </p:cNvSpPr>
          <p:nvPr/>
        </p:nvSpPr>
        <p:spPr>
          <a:xfrm>
            <a:off x="721895" y="351564"/>
            <a:ext cx="8553822" cy="6237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a:solidFill>
                    <a:schemeClr val="tx1"/>
                  </a:solidFill>
                </a:ln>
                <a:solidFill>
                  <a:srgbClr val="C00000"/>
                </a:solidFill>
                <a:latin typeface="Adventure" panose="02000500000000000000" pitchFamily="2" charset="0"/>
                <a:ea typeface="Helvetica Neue Condensed" panose="02000503000000020004" pitchFamily="2" charset="0"/>
                <a:cs typeface="Arial Black" panose="020B0604020202020204" pitchFamily="34" charset="0"/>
              </a:rPr>
              <a:t>Unit Booked Storefronts</a:t>
            </a:r>
          </a:p>
        </p:txBody>
      </p:sp>
      <p:sp>
        <p:nvSpPr>
          <p:cNvPr id="5" name="Content Placeholder 3">
            <a:extLst>
              <a:ext uri="{FF2B5EF4-FFF2-40B4-BE49-F238E27FC236}">
                <a16:creationId xmlns:a16="http://schemas.microsoft.com/office/drawing/2014/main" id="{75899464-145A-569F-6801-CC83FD67050F}"/>
              </a:ext>
            </a:extLst>
          </p:cNvPr>
          <p:cNvSpPr txBox="1">
            <a:spLocks/>
          </p:cNvSpPr>
          <p:nvPr/>
        </p:nvSpPr>
        <p:spPr>
          <a:xfrm>
            <a:off x="864325" y="1407695"/>
            <a:ext cx="10228791" cy="43747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2400" b="1" dirty="0">
                <a:solidFill>
                  <a:srgbClr val="C00000"/>
                </a:solidFill>
                <a:latin typeface="Arial" panose="020B0604020202020204" pitchFamily="34" charset="0"/>
                <a:cs typeface="Arial" panose="020B0604020202020204" pitchFamily="34" charset="0"/>
              </a:rPr>
              <a:t>Best practices when booking your own storefronts:</a:t>
            </a:r>
          </a:p>
          <a:p>
            <a:pPr>
              <a:buClr>
                <a:schemeClr val="accent1"/>
              </a:buClr>
            </a:pPr>
            <a:r>
              <a:rPr lang="en-US" sz="2400" b="1" dirty="0">
                <a:latin typeface="Arial" panose="020B0604020202020204" pitchFamily="34" charset="0"/>
                <a:cs typeface="Arial" panose="020B0604020202020204" pitchFamily="34" charset="0"/>
              </a:rPr>
              <a:t>Determine high foot traffic days, times, and locations (Google Analytics)</a:t>
            </a:r>
          </a:p>
          <a:p>
            <a:pPr>
              <a:buClr>
                <a:schemeClr val="accent1"/>
              </a:buClr>
            </a:pPr>
            <a:r>
              <a:rPr lang="en-US" sz="2400" b="1" dirty="0">
                <a:latin typeface="Arial" panose="020B0604020202020204" pitchFamily="34" charset="0"/>
                <a:cs typeface="Arial" panose="020B0604020202020204" pitchFamily="34" charset="0"/>
              </a:rPr>
              <a:t>Book as far in advance as you can</a:t>
            </a:r>
          </a:p>
          <a:p>
            <a:pPr>
              <a:buClr>
                <a:schemeClr val="accent1"/>
              </a:buClr>
            </a:pPr>
            <a:r>
              <a:rPr lang="en-US" sz="2400" b="1" dirty="0">
                <a:latin typeface="Arial" panose="020B0604020202020204" pitchFamily="34" charset="0"/>
                <a:cs typeface="Arial" panose="020B0604020202020204" pitchFamily="34" charset="0"/>
              </a:rPr>
              <a:t>Visit the store in your Uniform with one or more Scouts</a:t>
            </a:r>
          </a:p>
          <a:p>
            <a:pPr>
              <a:buClr>
                <a:schemeClr val="accent1"/>
              </a:buClr>
            </a:pPr>
            <a:r>
              <a:rPr lang="en-US" sz="2400" b="1" dirty="0">
                <a:latin typeface="Arial" panose="020B0604020202020204" pitchFamily="34" charset="0"/>
                <a:cs typeface="Arial" panose="020B0604020202020204" pitchFamily="34" charset="0"/>
              </a:rPr>
              <a:t>Shop the store, then request to speak with the manager</a:t>
            </a:r>
          </a:p>
          <a:p>
            <a:pPr>
              <a:buClr>
                <a:schemeClr val="accent1"/>
              </a:buClr>
            </a:pPr>
            <a:r>
              <a:rPr lang="en-US" sz="2400" b="1" dirty="0">
                <a:latin typeface="Arial" panose="020B0604020202020204" pitchFamily="34" charset="0"/>
                <a:cs typeface="Arial" panose="020B0604020202020204" pitchFamily="34" charset="0"/>
              </a:rPr>
              <a:t>If permission is granted, ask for and notate expectations and follow the rules</a:t>
            </a:r>
          </a:p>
          <a:p>
            <a:pPr>
              <a:buClr>
                <a:schemeClr val="accent1"/>
              </a:buClr>
            </a:pPr>
            <a:r>
              <a:rPr lang="en-US" sz="2400" b="1" dirty="0">
                <a:latin typeface="Arial" panose="020B0604020202020204" pitchFamily="34" charset="0"/>
                <a:cs typeface="Arial" panose="020B0604020202020204" pitchFamily="34" charset="0"/>
              </a:rPr>
              <a:t>Always say ‘Thank you!”</a:t>
            </a:r>
          </a:p>
          <a:p>
            <a:pPr>
              <a:buClr>
                <a:schemeClr val="accent1"/>
              </a:buClr>
            </a:pPr>
            <a:r>
              <a:rPr lang="en-US" sz="2400" b="1" dirty="0">
                <a:latin typeface="Arial" panose="020B0604020202020204" pitchFamily="34" charset="0"/>
                <a:cs typeface="Arial" panose="020B0604020202020204" pitchFamily="34" charset="0"/>
              </a:rPr>
              <a:t>2 Scouts-2 Adults-2 Hours</a:t>
            </a:r>
          </a:p>
        </p:txBody>
      </p:sp>
    </p:spTree>
    <p:extLst>
      <p:ext uri="{BB962C8B-B14F-4D97-AF65-F5344CB8AC3E}">
        <p14:creationId xmlns:p14="http://schemas.microsoft.com/office/powerpoint/2010/main" val="207822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ine"/>
          <p:cNvSpPr/>
          <p:nvPr/>
        </p:nvSpPr>
        <p:spPr>
          <a:xfrm flipV="1">
            <a:off x="4158689" y="1660157"/>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27" name="Header…"/>
          <p:cNvSpPr txBox="1"/>
          <p:nvPr/>
        </p:nvSpPr>
        <p:spPr>
          <a:xfrm>
            <a:off x="4381500" y="1660157"/>
            <a:ext cx="3429000" cy="3321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Scout Role</a:t>
            </a:r>
            <a:endParaRPr sz="2750" b="1" dirty="0">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Wear your uniform.</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Stand in front of the table.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Smile &amp; walk up to everyone.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Look the customer in the eye and give your pitch.</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Guide them to the table to pick their products. </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It helps to memorize the prices!</a:t>
            </a:r>
          </a:p>
        </p:txBody>
      </p:sp>
      <p:sp>
        <p:nvSpPr>
          <p:cNvPr id="228" name="Header…"/>
          <p:cNvSpPr txBox="1"/>
          <p:nvPr/>
        </p:nvSpPr>
        <p:spPr>
          <a:xfrm>
            <a:off x="8338982" y="1660157"/>
            <a:ext cx="3429000" cy="3629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Parent Role</a:t>
            </a:r>
            <a:endParaRPr sz="2750" b="1" dirty="0">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Encourage your Scout to keep asking. No’s happen, that’s okay!</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Handle table and products setup.</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Stand and thank everyone!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Share what your Scout will get with the consumers’ support.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Submit all donations in App.</a:t>
            </a:r>
          </a:p>
        </p:txBody>
      </p:sp>
      <p:sp>
        <p:nvSpPr>
          <p:cNvPr id="229" name="Line"/>
          <p:cNvSpPr/>
          <p:nvPr/>
        </p:nvSpPr>
        <p:spPr>
          <a:xfrm flipV="1">
            <a:off x="8033311" y="1660157"/>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968A2B22-1A1E-4D0E-595D-294796740A16}"/>
              </a:ext>
            </a:extLst>
          </p:cNvPr>
          <p:cNvSpPr txBox="1"/>
          <p:nvPr/>
        </p:nvSpPr>
        <p:spPr>
          <a:xfrm>
            <a:off x="644863" y="312180"/>
            <a:ext cx="84991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C00000"/>
                </a:solidFill>
                <a:latin typeface="Adventure" panose="02000500000000000000" pitchFamily="2" charset="0"/>
              </a:rPr>
              <a:t>Storefront Best Practices</a:t>
            </a:r>
            <a:endParaRPr sz="4400" dirty="0">
              <a:ln>
                <a:solidFill>
                  <a:schemeClr val="tx1"/>
                </a:solidFill>
              </a:ln>
              <a:solidFill>
                <a:srgbClr val="C00000"/>
              </a:solidFill>
              <a:latin typeface="Adventure" panose="02000500000000000000" pitchFamily="2" charset="0"/>
            </a:endParaRPr>
          </a:p>
        </p:txBody>
      </p:sp>
      <p:sp>
        <p:nvSpPr>
          <p:cNvPr id="4" name="Header…">
            <a:extLst>
              <a:ext uri="{FF2B5EF4-FFF2-40B4-BE49-F238E27FC236}">
                <a16:creationId xmlns:a16="http://schemas.microsoft.com/office/drawing/2014/main" id="{1177647C-353D-5A85-2F61-0A3D48427C8F}"/>
              </a:ext>
            </a:extLst>
          </p:cNvPr>
          <p:cNvSpPr txBox="1"/>
          <p:nvPr/>
        </p:nvSpPr>
        <p:spPr>
          <a:xfrm>
            <a:off x="424018" y="1730887"/>
            <a:ext cx="3429000" cy="3936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Prep</a:t>
            </a:r>
            <a:endParaRPr sz="2750" b="1" dirty="0">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Enough popcorn to sell $500 per hour.</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A fully charged phone with the Trail’s End App.</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6-foot table &amp; banner</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Cash box with small bills.</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Scout should use the restroom before shift.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Place products highest to lowest.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dirty="0"/>
              <a:t>NEVER put prices on table.</a:t>
            </a:r>
          </a:p>
        </p:txBody>
      </p:sp>
    </p:spTree>
    <p:extLst>
      <p:ext uri="{BB962C8B-B14F-4D97-AF65-F5344CB8AC3E}">
        <p14:creationId xmlns:p14="http://schemas.microsoft.com/office/powerpoint/2010/main" val="2294539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nimals in different poses&#10;&#10;AI-generated content may be incorrect.">
            <a:extLst>
              <a:ext uri="{FF2B5EF4-FFF2-40B4-BE49-F238E27FC236}">
                <a16:creationId xmlns:a16="http://schemas.microsoft.com/office/drawing/2014/main" id="{B516EFBD-DF6F-AA1B-5F0E-A245C880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787" y="1184855"/>
            <a:ext cx="3660239" cy="3815437"/>
          </a:xfrm>
          <a:prstGeom prst="rect">
            <a:avLst/>
          </a:prstGeom>
        </p:spPr>
      </p:pic>
      <p:sp>
        <p:nvSpPr>
          <p:cNvPr id="2" name="TextBox 1">
            <a:extLst>
              <a:ext uri="{FF2B5EF4-FFF2-40B4-BE49-F238E27FC236}">
                <a16:creationId xmlns:a16="http://schemas.microsoft.com/office/drawing/2014/main" id="{5DD16ECE-5B8D-0307-077F-9AEF4A7DAC50}"/>
              </a:ext>
            </a:extLst>
          </p:cNvPr>
          <p:cNvSpPr txBox="1"/>
          <p:nvPr/>
        </p:nvSpPr>
        <p:spPr>
          <a:xfrm>
            <a:off x="549578" y="1106905"/>
            <a:ext cx="5966848" cy="4439653"/>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Expedition  Leader</a:t>
            </a:r>
            <a:endParaRPr lang="en-US" sz="5400" dirty="0">
              <a:ln>
                <a:solidFill>
                  <a:schemeClr val="tx1"/>
                </a:solidFill>
              </a:ln>
              <a:solidFill>
                <a:srgbClr val="C00000"/>
              </a:solidFill>
              <a:latin typeface="Adventure" panose="020005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a:p>
            <a:pPr algn="ctr"/>
            <a:r>
              <a:rPr lang="en-US" sz="4000" dirty="0">
                <a:ln>
                  <a:solidFill>
                    <a:schemeClr val="tx1"/>
                  </a:solidFill>
                </a:ln>
                <a:solidFill>
                  <a:srgbClr val="FFFF00"/>
                </a:solidFill>
                <a:latin typeface="Aharoni" panose="02010803020104030203" pitchFamily="2" charset="-79"/>
                <a:cs typeface="Aharoni" panose="02010803020104030203" pitchFamily="2" charset="-79"/>
              </a:rPr>
              <a:t>Bill </a:t>
            </a:r>
          </a:p>
          <a:p>
            <a:pPr algn="ctr"/>
            <a:r>
              <a:rPr lang="en-US" sz="4000" dirty="0">
                <a:ln>
                  <a:solidFill>
                    <a:schemeClr val="tx1"/>
                  </a:solidFill>
                </a:ln>
                <a:solidFill>
                  <a:srgbClr val="FFFF00"/>
                </a:solidFill>
                <a:latin typeface="Aharoni" panose="02010803020104030203" pitchFamily="2" charset="-79"/>
                <a:cs typeface="Aharoni" panose="02010803020104030203" pitchFamily="2" charset="-79"/>
              </a:rPr>
              <a:t>Anderson-Horecka</a:t>
            </a:r>
          </a:p>
          <a:p>
            <a:pPr algn="ctr"/>
            <a:r>
              <a:rPr lang="en-US" sz="2000" i="1" dirty="0">
                <a:ln>
                  <a:solidFill>
                    <a:schemeClr val="tx1"/>
                  </a:solidFill>
                </a:ln>
                <a:solidFill>
                  <a:srgbClr val="FFFF00"/>
                </a:solidFill>
                <a:latin typeface="Aharoni" panose="02010803020104030203" pitchFamily="2" charset="-79"/>
                <a:cs typeface="Aharoni" panose="02010803020104030203" pitchFamily="2" charset="-79"/>
              </a:rPr>
              <a:t>Staff advisor - Northern Star Scouting</a:t>
            </a:r>
            <a:endParaRPr lang="en-US" sz="1200" i="1" dirty="0">
              <a:ln>
                <a:solidFill>
                  <a:schemeClr val="tx1"/>
                </a:solidFill>
              </a:ln>
              <a:solidFill>
                <a:srgbClr val="FFFF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32178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782053" y="299763"/>
            <a:ext cx="5895838"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Ordering Info</a:t>
            </a:r>
            <a:endParaRPr lang="en-US" dirty="0">
              <a:ln>
                <a:solidFill>
                  <a:schemeClr val="tx1"/>
                </a:solidFill>
              </a:ln>
              <a:solidFill>
                <a:srgbClr val="C00000"/>
              </a:solidFill>
              <a:latin typeface="Adventure" panose="02000500000000000000" pitchFamily="2" charset="0"/>
            </a:endParaRPr>
          </a:p>
        </p:txBody>
      </p:sp>
      <p:sp>
        <p:nvSpPr>
          <p:cNvPr id="2" name="Rectangle 1">
            <a:extLst>
              <a:ext uri="{FF2B5EF4-FFF2-40B4-BE49-F238E27FC236}">
                <a16:creationId xmlns:a16="http://schemas.microsoft.com/office/drawing/2014/main" id="{D1B3F31C-B510-4E65-9B93-C0E755A3878F}"/>
              </a:ext>
            </a:extLst>
          </p:cNvPr>
          <p:cNvSpPr/>
          <p:nvPr/>
        </p:nvSpPr>
        <p:spPr>
          <a:xfrm>
            <a:off x="-211358" y="1235155"/>
            <a:ext cx="9911031" cy="2013821"/>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SHOW AND DELIVER (WAGON) ORDER DUE Aug 26 at Midnight</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Order through the Leader Portal at </a:t>
            </a:r>
            <a:r>
              <a:rPr lang="en-US" sz="2000" b="1"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sz="2000" b="1" dirty="0">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Up to 90% of what you sold in 2024 (Retail dollars) </a:t>
            </a:r>
            <a:r>
              <a:rPr lang="en-US" sz="2000" b="1" i="1" dirty="0">
                <a:latin typeface="Arial" panose="020B0604020202020204" pitchFamily="34" charset="0"/>
                <a:ea typeface="Calibri" panose="020F0502020204030204" pitchFamily="34" charset="0"/>
                <a:cs typeface="Arial" panose="020B0604020202020204" pitchFamily="34" charset="0"/>
              </a:rPr>
              <a:t>*(exceptions)</a:t>
            </a: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Order in full cases only</a:t>
            </a:r>
          </a:p>
          <a:p>
            <a:pPr marL="1200150" lvl="2" indent="-285750">
              <a:lnSpc>
                <a:spcPct val="107000"/>
              </a:lnSpc>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We WILL have more product during the sale to check out. </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879C9B4-E913-4001-9E01-8CADC5560C86}"/>
              </a:ext>
            </a:extLst>
          </p:cNvPr>
          <p:cNvSpPr/>
          <p:nvPr/>
        </p:nvSpPr>
        <p:spPr>
          <a:xfrm>
            <a:off x="-211358" y="3034730"/>
            <a:ext cx="9271135" cy="1585627"/>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TAKE ORDER DUE SUNDAY NOV </a:t>
            </a:r>
            <a:r>
              <a:rPr lang="en-US" sz="2000" dirty="0">
                <a:solidFill>
                  <a:srgbClr val="C00000"/>
                </a:solidFill>
                <a:latin typeface="Arial Black" panose="020B0A04020102020204" pitchFamily="34" charset="0"/>
                <a:cs typeface="Arial" panose="020B0604020202020204" pitchFamily="34" charset="0"/>
              </a:rPr>
              <a:t>9</a:t>
            </a:r>
            <a:r>
              <a:rPr lang="en-US" sz="2000" b="0" i="0" dirty="0">
                <a:solidFill>
                  <a:srgbClr val="C00000"/>
                </a:solidFill>
                <a:effectLst/>
                <a:latin typeface="Arial Black" panose="020B0A04020102020204" pitchFamily="34" charset="0"/>
                <a:cs typeface="Arial" panose="020B0604020202020204" pitchFamily="34" charset="0"/>
              </a:rPr>
              <a:t> AT MIDNIGHT</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Order through the Leader Portal at </a:t>
            </a:r>
            <a:r>
              <a:rPr lang="en-US" b="1" dirty="0">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b="1" dirty="0">
              <a:latin typeface="Arial" panose="020B06040202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Can order singles</a:t>
            </a: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Order your Hometown Heroes credits at take order</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3C5BCDD-894A-4B89-98EB-7291FF5D0025}"/>
              </a:ext>
            </a:extLst>
          </p:cNvPr>
          <p:cNvSpPr/>
          <p:nvPr/>
        </p:nvSpPr>
        <p:spPr>
          <a:xfrm>
            <a:off x="-193727" y="4452139"/>
            <a:ext cx="7847397" cy="1585627"/>
          </a:xfrm>
          <a:prstGeom prst="rect">
            <a:avLst/>
          </a:prstGeom>
        </p:spPr>
        <p:txBody>
          <a:bodyPr wrap="square">
            <a:spAutoFit/>
          </a:bodyPr>
          <a:lstStyle/>
          <a:p>
            <a:pPr lvl="2">
              <a:lnSpc>
                <a:spcPct val="107000"/>
              </a:lnSpc>
            </a:pPr>
            <a:r>
              <a:rPr lang="en-US" sz="2000" b="0" i="0" dirty="0">
                <a:solidFill>
                  <a:srgbClr val="C00000"/>
                </a:solidFill>
                <a:effectLst/>
                <a:latin typeface="Arial Black" panose="020B0A04020102020204" pitchFamily="34" charset="0"/>
                <a:cs typeface="Arial" panose="020B0604020202020204" pitchFamily="34" charset="0"/>
              </a:rPr>
              <a:t>NOTEABLE FEATURES</a:t>
            </a:r>
            <a:endParaRPr lang="en-US" sz="2000"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What to order auto populate button</a:t>
            </a: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Multifactor Authentication – 30 days</a:t>
            </a:r>
          </a:p>
          <a:p>
            <a:pPr marL="1200150" lvl="2" indent="-285750">
              <a:lnSpc>
                <a:spcPct val="107000"/>
              </a:lnSpc>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Ordering for two Units</a:t>
            </a:r>
          </a:p>
          <a:p>
            <a:pPr marL="1200150" lvl="2" indent="-285750">
              <a:lnSpc>
                <a:spcPct val="107000"/>
              </a:lnSpc>
              <a:buFont typeface="Arial" panose="020B0604020202020204" pitchFamily="34" charset="0"/>
              <a:buChar char="•"/>
            </a:pP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6567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852407" y="299763"/>
            <a:ext cx="5825484"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Online Direct</a:t>
            </a:r>
            <a:endParaRPr lang="en-US" dirty="0">
              <a:ln>
                <a:solidFill>
                  <a:schemeClr val="tx1"/>
                </a:solidFill>
              </a:ln>
              <a:solidFill>
                <a:srgbClr val="C00000"/>
              </a:solidFill>
              <a:latin typeface="Adventure" panose="02000500000000000000" pitchFamily="2" charset="0"/>
            </a:endParaRPr>
          </a:p>
        </p:txBody>
      </p:sp>
      <p:sp>
        <p:nvSpPr>
          <p:cNvPr id="3" name="Rectangle 2">
            <a:extLst>
              <a:ext uri="{FF2B5EF4-FFF2-40B4-BE49-F238E27FC236}">
                <a16:creationId xmlns:a16="http://schemas.microsoft.com/office/drawing/2014/main" id="{4EF3E0DF-35F9-4594-9259-8EC9EF092F09}"/>
              </a:ext>
            </a:extLst>
          </p:cNvPr>
          <p:cNvSpPr/>
          <p:nvPr/>
        </p:nvSpPr>
        <p:spPr>
          <a:xfrm>
            <a:off x="2342221" y="1358168"/>
            <a:ext cx="3660416" cy="48715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en-US" sz="2800" b="1" u="sng" dirty="0">
                <a:solidFill>
                  <a:srgbClr val="C00000"/>
                </a:solidFill>
                <a:latin typeface="Arial" panose="020B0604020202020204" pitchFamily="34" charset="0"/>
                <a:ea typeface="Calibri" panose="020F0502020204030204" pitchFamily="34" charset="0"/>
                <a:cs typeface="Arial" panose="020B0604020202020204" pitchFamily="34" charset="0"/>
              </a:rPr>
              <a:t>SHARE YOUR PAGE</a:t>
            </a:r>
          </a:p>
          <a:p>
            <a:pPr>
              <a:lnSpc>
                <a:spcPct val="107000"/>
              </a:lnSpc>
            </a:pPr>
            <a:endParaRPr lang="en-US" sz="24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Share your fundraising page </a:t>
            </a:r>
            <a:br>
              <a:rPr lang="en-US" sz="2400" b="1" dirty="0">
                <a:latin typeface="Arial" panose="020B0604020202020204" pitchFamily="34" charset="0"/>
                <a:ea typeface="Calibri" panose="020F0502020204030204" pitchFamily="34" charset="0"/>
                <a:cs typeface="Arial" panose="020B0604020202020204" pitchFamily="34" charset="0"/>
              </a:rPr>
            </a:br>
            <a:r>
              <a:rPr lang="en-US" sz="2400" b="1" dirty="0">
                <a:latin typeface="Arial" panose="020B0604020202020204" pitchFamily="34" charset="0"/>
                <a:ea typeface="Calibri" panose="020F0502020204030204" pitchFamily="34" charset="0"/>
                <a:cs typeface="Arial" panose="020B0604020202020204" pitchFamily="34" charset="0"/>
              </a:rPr>
              <a:t>via email, text, or social media.</a:t>
            </a:r>
          </a:p>
          <a:p>
            <a:pPr marL="342900" indent="-342900">
              <a:lnSpc>
                <a:spcPct val="107000"/>
              </a:lnSpc>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Customers click your link to place online orders.</a:t>
            </a:r>
          </a:p>
          <a:p>
            <a:pPr marL="342900" indent="-342900">
              <a:lnSpc>
                <a:spcPct val="107000"/>
              </a:lnSpc>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Products ship directly to your customer’s home.</a:t>
            </a:r>
          </a:p>
        </p:txBody>
      </p:sp>
      <p:pic>
        <p:nvPicPr>
          <p:cNvPr id="5" name="Picture 4" descr="A screenshot of a computer&#10;&#10;Description automatically generated">
            <a:extLst>
              <a:ext uri="{FF2B5EF4-FFF2-40B4-BE49-F238E27FC236}">
                <a16:creationId xmlns:a16="http://schemas.microsoft.com/office/drawing/2014/main" id="{5442520B-6E76-4331-994B-9C88F4FE60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064" y="1948504"/>
            <a:ext cx="1940815" cy="278844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A47FB345-37C7-46EF-8D89-A44C8F233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6635" y="2141621"/>
            <a:ext cx="1944207" cy="2887579"/>
          </a:xfrm>
          <a:prstGeom prst="rect">
            <a:avLst/>
          </a:prstGeom>
        </p:spPr>
      </p:pic>
      <p:sp>
        <p:nvSpPr>
          <p:cNvPr id="7" name="Rectangle 6">
            <a:extLst>
              <a:ext uri="{FF2B5EF4-FFF2-40B4-BE49-F238E27FC236}">
                <a16:creationId xmlns:a16="http://schemas.microsoft.com/office/drawing/2014/main" id="{C3B34593-3E32-4A49-A8A7-9D942251FE2F}"/>
              </a:ext>
            </a:extLst>
          </p:cNvPr>
          <p:cNvSpPr/>
          <p:nvPr/>
        </p:nvSpPr>
        <p:spPr>
          <a:xfrm>
            <a:off x="6347152" y="1358168"/>
            <a:ext cx="3249484" cy="4669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pPr>
            <a:r>
              <a:rPr lang="en-US" sz="2800" b="1" u="sng" dirty="0">
                <a:solidFill>
                  <a:srgbClr val="C00000"/>
                </a:solidFill>
                <a:latin typeface="Arial" panose="020B0604020202020204" pitchFamily="34" charset="0"/>
                <a:ea typeface="Calibri" panose="020F0502020204030204" pitchFamily="34" charset="0"/>
                <a:cs typeface="Arial" panose="020B0604020202020204" pitchFamily="34" charset="0"/>
              </a:rPr>
              <a:t>DIRECT ORDERS</a:t>
            </a:r>
          </a:p>
          <a:p>
            <a:pPr>
              <a:lnSpc>
                <a:spcPct val="107000"/>
              </a:lnSpc>
            </a:pPr>
            <a:endParaRPr lang="en-US" sz="28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AutoNum type="arabicPeriod"/>
            </a:pPr>
            <a:r>
              <a:rPr lang="en-US" sz="2800" b="1" dirty="0">
                <a:latin typeface="Arial" panose="020B0604020202020204" pitchFamily="34" charset="0"/>
                <a:ea typeface="Calibri" panose="020F0502020204030204" pitchFamily="34" charset="0"/>
                <a:cs typeface="Arial" panose="020B0604020202020204" pitchFamily="34" charset="0"/>
              </a:rPr>
              <a:t>Pick your products.</a:t>
            </a:r>
          </a:p>
          <a:p>
            <a:pPr marL="342900" indent="-342900">
              <a:lnSpc>
                <a:spcPct val="107000"/>
              </a:lnSpc>
              <a:buAutoNum type="arabicPeriod"/>
            </a:pPr>
            <a:r>
              <a:rPr lang="en-US" sz="2800" b="1" dirty="0">
                <a:latin typeface="Arial" panose="020B0604020202020204" pitchFamily="34" charset="0"/>
                <a:ea typeface="Calibri" panose="020F0502020204030204" pitchFamily="34" charset="0"/>
                <a:cs typeface="Arial" panose="020B0604020202020204" pitchFamily="34" charset="0"/>
              </a:rPr>
              <a:t>Credit or debit payments only</a:t>
            </a:r>
          </a:p>
          <a:p>
            <a:pPr marL="342900" indent="-342900">
              <a:lnSpc>
                <a:spcPct val="107000"/>
              </a:lnSpc>
              <a:buAutoNum type="arabicPeriod"/>
            </a:pPr>
            <a:r>
              <a:rPr lang="en-US" sz="2800" b="1" dirty="0">
                <a:latin typeface="Arial" panose="020B0604020202020204" pitchFamily="34" charset="0"/>
                <a:ea typeface="Calibri" panose="020F0502020204030204" pitchFamily="34" charset="0"/>
                <a:cs typeface="Arial" panose="020B0604020202020204" pitchFamily="34" charset="0"/>
              </a:rPr>
              <a:t>Products ship directly to your customer’s home</a:t>
            </a:r>
            <a:r>
              <a:rPr lang="en-US" sz="2400" b="1"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4317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ine"/>
          <p:cNvSpPr/>
          <p:nvPr/>
        </p:nvSpPr>
        <p:spPr>
          <a:xfrm flipV="1">
            <a:off x="4211109" y="1357789"/>
            <a:ext cx="0" cy="3224673"/>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27" name="Header…"/>
          <p:cNvSpPr txBox="1"/>
          <p:nvPr/>
        </p:nvSpPr>
        <p:spPr>
          <a:xfrm>
            <a:off x="4496627" y="1069890"/>
            <a:ext cx="3200400" cy="2705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Customize Page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Upload a profile picture.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Write a description - “Tell your customers why they should support Scout fundraising.”</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Select your favorite product.</a:t>
            </a:r>
          </a:p>
        </p:txBody>
      </p:sp>
      <p:sp>
        <p:nvSpPr>
          <p:cNvPr id="228" name="Header…"/>
          <p:cNvSpPr txBox="1"/>
          <p:nvPr/>
        </p:nvSpPr>
        <p:spPr>
          <a:xfrm>
            <a:off x="8268064" y="1227214"/>
            <a:ext cx="3200400" cy="301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Share</a:t>
            </a:r>
            <a:endParaRPr sz="2750" b="1">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Share your online fundraising page link with family and friends!</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Use the App to post on social, send emails and texts &amp; generate a QR code.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Follow-up with customers who have not bought. </a:t>
            </a:r>
          </a:p>
        </p:txBody>
      </p:sp>
      <p:sp>
        <p:nvSpPr>
          <p:cNvPr id="229" name="Line"/>
          <p:cNvSpPr/>
          <p:nvPr/>
        </p:nvSpPr>
        <p:spPr>
          <a:xfrm flipV="1">
            <a:off x="7982545" y="1417424"/>
            <a:ext cx="1" cy="3165038"/>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968A2B22-1A1E-4D0E-595D-294796740A16}"/>
              </a:ext>
            </a:extLst>
          </p:cNvPr>
          <p:cNvSpPr txBox="1"/>
          <p:nvPr/>
        </p:nvSpPr>
        <p:spPr>
          <a:xfrm>
            <a:off x="644863" y="312180"/>
            <a:ext cx="84991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C00000"/>
                </a:solidFill>
                <a:latin typeface="Adventure" panose="02000500000000000000" pitchFamily="2" charset="0"/>
              </a:rPr>
              <a:t>Online Best Practices</a:t>
            </a:r>
            <a:endParaRPr sz="4400" dirty="0">
              <a:ln>
                <a:solidFill>
                  <a:schemeClr val="tx1"/>
                </a:solidFill>
              </a:ln>
              <a:solidFill>
                <a:srgbClr val="C00000"/>
              </a:solidFill>
              <a:latin typeface="Adventure" panose="02000500000000000000" pitchFamily="2" charset="0"/>
            </a:endParaRPr>
          </a:p>
        </p:txBody>
      </p:sp>
      <p:sp>
        <p:nvSpPr>
          <p:cNvPr id="4" name="Header…">
            <a:extLst>
              <a:ext uri="{FF2B5EF4-FFF2-40B4-BE49-F238E27FC236}">
                <a16:creationId xmlns:a16="http://schemas.microsoft.com/office/drawing/2014/main" id="{1177647C-353D-5A85-2F61-0A3D48427C8F}"/>
              </a:ext>
            </a:extLst>
          </p:cNvPr>
          <p:cNvSpPr txBox="1"/>
          <p:nvPr/>
        </p:nvSpPr>
        <p:spPr>
          <a:xfrm>
            <a:off x="558196" y="1073326"/>
            <a:ext cx="3200400" cy="3321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Safe &amp; Easy</a:t>
            </a:r>
            <a:endParaRPr sz="2750" b="1">
              <a:latin typeface="General Sans Semibold"/>
              <a:ea typeface="General Sans Semibold"/>
              <a:cs typeface="General Sans Semibold"/>
              <a:sym typeface="General Sans Semibold"/>
            </a:endParaRP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Trail’s End ships the product directly to the customer.</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No handling of products or cash for Scouts or Unit.</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As many traditional products and prices as possible.</a:t>
            </a:r>
          </a:p>
          <a:p>
            <a:pPr marL="274320" indent="-22860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Additional products online.</a:t>
            </a:r>
          </a:p>
        </p:txBody>
      </p:sp>
      <p:pic>
        <p:nvPicPr>
          <p:cNvPr id="9" name="Picture 8">
            <a:extLst>
              <a:ext uri="{FF2B5EF4-FFF2-40B4-BE49-F238E27FC236}">
                <a16:creationId xmlns:a16="http://schemas.microsoft.com/office/drawing/2014/main" id="{79BE6747-3350-4E22-8F7C-2C54FA663290}"/>
              </a:ext>
            </a:extLst>
          </p:cNvPr>
          <p:cNvPicPr>
            <a:picLocks noChangeAspect="1"/>
          </p:cNvPicPr>
          <p:nvPr/>
        </p:nvPicPr>
        <p:blipFill>
          <a:blip r:embed="rId3"/>
          <a:stretch>
            <a:fillRect/>
          </a:stretch>
        </p:blipFill>
        <p:spPr>
          <a:xfrm>
            <a:off x="1948677" y="4514016"/>
            <a:ext cx="9709923" cy="1568214"/>
          </a:xfrm>
          <a:prstGeom prst="rect">
            <a:avLst/>
          </a:prstGeom>
        </p:spPr>
      </p:pic>
      <p:pic>
        <p:nvPicPr>
          <p:cNvPr id="10" name="514x514-TE-APP-Products-BeefJerky.png" descr="514x514-TE-APP-Products-BeefJerky.png">
            <a:extLst>
              <a:ext uri="{FF2B5EF4-FFF2-40B4-BE49-F238E27FC236}">
                <a16:creationId xmlns:a16="http://schemas.microsoft.com/office/drawing/2014/main" id="{99039983-93DE-5E10-85D1-F330CF5AE357}"/>
              </a:ext>
            </a:extLst>
          </p:cNvPr>
          <p:cNvPicPr>
            <a:picLocks noChangeAspect="1"/>
          </p:cNvPicPr>
          <p:nvPr/>
        </p:nvPicPr>
        <p:blipFill>
          <a:blip r:embed="rId4"/>
          <a:stretch>
            <a:fillRect/>
          </a:stretch>
        </p:blipFill>
        <p:spPr>
          <a:xfrm>
            <a:off x="533401" y="4598494"/>
            <a:ext cx="1483736" cy="1483736"/>
          </a:xfrm>
          <a:prstGeom prst="rect">
            <a:avLst/>
          </a:prstGeom>
          <a:ln w="12700">
            <a:miter lim="400000"/>
          </a:ln>
        </p:spPr>
      </p:pic>
    </p:spTree>
    <p:extLst>
      <p:ext uri="{BB962C8B-B14F-4D97-AF65-F5344CB8AC3E}">
        <p14:creationId xmlns:p14="http://schemas.microsoft.com/office/powerpoint/2010/main" val="41095919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a:extLst>
              <a:ext uri="{FF2B5EF4-FFF2-40B4-BE49-F238E27FC236}">
                <a16:creationId xmlns:a16="http://schemas.microsoft.com/office/drawing/2014/main" id="{4856D4F2-DEA7-FBD2-0015-5D114C2AEFB8}"/>
              </a:ext>
            </a:extLst>
          </p:cNvPr>
          <p:cNvSpPr/>
          <p:nvPr/>
        </p:nvSpPr>
        <p:spPr>
          <a:xfrm>
            <a:off x="5755939" y="1634159"/>
            <a:ext cx="5887886" cy="4056257"/>
          </a:xfrm>
          <a:prstGeom prst="roundRect">
            <a:avLst>
              <a:gd name="adj" fmla="val 17107"/>
            </a:avLst>
          </a:prstGeom>
          <a:solidFill>
            <a:srgbClr val="E5EAF2"/>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1" name="Picture 10">
            <a:extLst>
              <a:ext uri="{FF2B5EF4-FFF2-40B4-BE49-F238E27FC236}">
                <a16:creationId xmlns:a16="http://schemas.microsoft.com/office/drawing/2014/main" id="{C4C20903-8576-B3B5-767E-736266804240}"/>
              </a:ext>
            </a:extLst>
          </p:cNvPr>
          <p:cNvPicPr>
            <a:picLocks noChangeAspect="1"/>
          </p:cNvPicPr>
          <p:nvPr/>
        </p:nvPicPr>
        <p:blipFill>
          <a:blip r:embed="rId2"/>
          <a:stretch>
            <a:fillRect/>
          </a:stretch>
        </p:blipFill>
        <p:spPr>
          <a:xfrm>
            <a:off x="472216" y="1702916"/>
            <a:ext cx="4795523" cy="4196895"/>
          </a:xfrm>
          <a:prstGeom prst="rect">
            <a:avLst/>
          </a:prstGeom>
        </p:spPr>
      </p:pic>
      <p:sp>
        <p:nvSpPr>
          <p:cNvPr id="235" name="Header…"/>
          <p:cNvSpPr txBox="1"/>
          <p:nvPr/>
        </p:nvSpPr>
        <p:spPr>
          <a:xfrm>
            <a:off x="615047" y="1859550"/>
            <a:ext cx="4550266" cy="4244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Credit is Best for Scouts</a:t>
            </a:r>
            <a:endParaRPr sz="2750" b="1">
              <a:latin typeface="General Sans Semibold"/>
              <a:ea typeface="General Sans Semibold"/>
              <a:cs typeface="General Sans Semibold"/>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b="1"/>
              <a:t>Safer, easier &amp; higher sales for Scouts!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Trail’s End pays all fees!</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Ways to accept credit in App:</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Square Bluetooth - contactless cards, chip cards, Apple Pay &amp; Google Pay</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Square Swipers: Lighting (Apple) &amp; Headphone jack (Android)</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Manual Entry (no reader): type card</a:t>
            </a:r>
          </a:p>
          <a:p>
            <a:pPr marL="594360" lvl="3"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Apple Pay, Google Pay &amp; Cash App Pay: use share feature at checkout for customers to pay on their device!</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endParaRPr sz="2000"/>
          </a:p>
        </p:txBody>
      </p:sp>
      <p:sp>
        <p:nvSpPr>
          <p:cNvPr id="238" name="Header…"/>
          <p:cNvSpPr txBox="1"/>
          <p:nvPr/>
        </p:nvSpPr>
        <p:spPr>
          <a:xfrm>
            <a:off x="5929942" y="2562420"/>
            <a:ext cx="2590826" cy="2621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1219169" hangingPunct="0">
              <a:spcAft>
                <a:spcPts val="600"/>
              </a:spcAft>
              <a:defRPr sz="5500">
                <a:solidFill>
                  <a:srgbClr val="D02D2B"/>
                </a:solidFill>
                <a:latin typeface="General Sans Regular"/>
                <a:ea typeface="General Sans Regular"/>
                <a:cs typeface="General Sans Regular"/>
                <a:sym typeface="General Sans Regular"/>
              </a:defRPr>
            </a:pPr>
            <a:r>
              <a:rPr lang="en-US" sz="2200" b="1">
                <a:solidFill>
                  <a:srgbClr val="001F38"/>
                </a:solidFill>
                <a:latin typeface="General Sans Regular"/>
                <a:sym typeface="General Sans Semibold"/>
              </a:rPr>
              <a:t>Parents</a:t>
            </a:r>
            <a:endParaRPr lang="en-US" sz="2200" b="1">
              <a:solidFill>
                <a:srgbClr val="001F38"/>
              </a:solidFill>
              <a:latin typeface="General Sans Regular"/>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Use their card and keep the cash.</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Available at end of shift (up to 30 minutes after).</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Scouts earn more Rewards.</a:t>
            </a:r>
          </a:p>
        </p:txBody>
      </p:sp>
      <p:sp>
        <p:nvSpPr>
          <p:cNvPr id="3" name="Header">
            <a:extLst>
              <a:ext uri="{FF2B5EF4-FFF2-40B4-BE49-F238E27FC236}">
                <a16:creationId xmlns:a16="http://schemas.microsoft.com/office/drawing/2014/main" id="{C809EEEB-62C0-F06F-D793-25C34F19CF0A}"/>
              </a:ext>
            </a:extLst>
          </p:cNvPr>
          <p:cNvSpPr txBox="1"/>
          <p:nvPr/>
        </p:nvSpPr>
        <p:spPr>
          <a:xfrm>
            <a:off x="644863" y="312180"/>
            <a:ext cx="689893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C00000"/>
                </a:solidFill>
                <a:latin typeface="Adventure" panose="02000500000000000000" pitchFamily="2" charset="0"/>
              </a:rPr>
              <a:t>Credit Cards</a:t>
            </a:r>
            <a:endParaRPr sz="4400" dirty="0">
              <a:ln>
                <a:solidFill>
                  <a:schemeClr val="tx1"/>
                </a:solidFill>
              </a:ln>
              <a:solidFill>
                <a:srgbClr val="C00000"/>
              </a:solidFill>
              <a:latin typeface="Adventure" panose="02000500000000000000" pitchFamily="2" charset="0"/>
            </a:endParaRPr>
          </a:p>
        </p:txBody>
      </p:sp>
      <p:pic>
        <p:nvPicPr>
          <p:cNvPr id="6" name="Picture 5">
            <a:extLst>
              <a:ext uri="{FF2B5EF4-FFF2-40B4-BE49-F238E27FC236}">
                <a16:creationId xmlns:a16="http://schemas.microsoft.com/office/drawing/2014/main" id="{B50B9541-4B43-8C44-BEAE-2E1DC3197C51}"/>
              </a:ext>
            </a:extLst>
          </p:cNvPr>
          <p:cNvPicPr>
            <a:picLocks noChangeAspect="1"/>
          </p:cNvPicPr>
          <p:nvPr/>
        </p:nvPicPr>
        <p:blipFill>
          <a:blip r:embed="rId3"/>
          <a:stretch>
            <a:fillRect/>
          </a:stretch>
        </p:blipFill>
        <p:spPr>
          <a:xfrm>
            <a:off x="3060780" y="5988073"/>
            <a:ext cx="1298424" cy="586269"/>
          </a:xfrm>
          <a:prstGeom prst="rect">
            <a:avLst/>
          </a:prstGeom>
        </p:spPr>
      </p:pic>
      <p:pic>
        <p:nvPicPr>
          <p:cNvPr id="8" name="Picture 7">
            <a:extLst>
              <a:ext uri="{FF2B5EF4-FFF2-40B4-BE49-F238E27FC236}">
                <a16:creationId xmlns:a16="http://schemas.microsoft.com/office/drawing/2014/main" id="{74B8DD04-BE3A-06B0-131C-EACAC0B339AC}"/>
              </a:ext>
            </a:extLst>
          </p:cNvPr>
          <p:cNvPicPr>
            <a:picLocks noChangeAspect="1"/>
          </p:cNvPicPr>
          <p:nvPr/>
        </p:nvPicPr>
        <p:blipFill>
          <a:blip r:embed="rId4"/>
          <a:stretch>
            <a:fillRect/>
          </a:stretch>
        </p:blipFill>
        <p:spPr>
          <a:xfrm>
            <a:off x="1063946" y="6059932"/>
            <a:ext cx="1240420" cy="514410"/>
          </a:xfrm>
          <a:prstGeom prst="rect">
            <a:avLst/>
          </a:prstGeom>
        </p:spPr>
      </p:pic>
      <p:pic>
        <p:nvPicPr>
          <p:cNvPr id="10" name="Picture 9">
            <a:extLst>
              <a:ext uri="{FF2B5EF4-FFF2-40B4-BE49-F238E27FC236}">
                <a16:creationId xmlns:a16="http://schemas.microsoft.com/office/drawing/2014/main" id="{D7866224-61AE-B05A-7287-063126C2C9E3}"/>
              </a:ext>
            </a:extLst>
          </p:cNvPr>
          <p:cNvPicPr>
            <a:picLocks noChangeAspect="1"/>
          </p:cNvPicPr>
          <p:nvPr/>
        </p:nvPicPr>
        <p:blipFill>
          <a:blip r:embed="rId5"/>
          <a:stretch>
            <a:fillRect/>
          </a:stretch>
        </p:blipFill>
        <p:spPr>
          <a:xfrm>
            <a:off x="5392840" y="6023868"/>
            <a:ext cx="2679108" cy="474860"/>
          </a:xfrm>
          <a:prstGeom prst="rect">
            <a:avLst/>
          </a:prstGeom>
        </p:spPr>
      </p:pic>
      <p:pic>
        <p:nvPicPr>
          <p:cNvPr id="1028" name="Picture 4">
            <a:extLst>
              <a:ext uri="{FF2B5EF4-FFF2-40B4-BE49-F238E27FC236}">
                <a16:creationId xmlns:a16="http://schemas.microsoft.com/office/drawing/2014/main" id="{AC34E747-1F8C-DA3B-45BA-4984C48ABD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0265" y="6030115"/>
            <a:ext cx="1623266" cy="405816"/>
          </a:xfrm>
          <a:prstGeom prst="rect">
            <a:avLst/>
          </a:prstGeom>
          <a:noFill/>
          <a:extLst>
            <a:ext uri="{909E8E84-426E-40DD-AFC4-6F175D3DCCD1}">
              <a14:hiddenFill xmlns:a14="http://schemas.microsoft.com/office/drawing/2010/main">
                <a:solidFill>
                  <a:srgbClr val="FFFFFF"/>
                </a:solidFill>
              </a14:hiddenFill>
            </a:ext>
          </a:extLst>
        </p:spPr>
      </p:pic>
      <p:sp>
        <p:nvSpPr>
          <p:cNvPr id="20" name="Header…">
            <a:extLst>
              <a:ext uri="{FF2B5EF4-FFF2-40B4-BE49-F238E27FC236}">
                <a16:creationId xmlns:a16="http://schemas.microsoft.com/office/drawing/2014/main" id="{F8BF47AB-C7C9-1F38-662B-06F7E7CBF26D}"/>
              </a:ext>
            </a:extLst>
          </p:cNvPr>
          <p:cNvSpPr txBox="1"/>
          <p:nvPr/>
        </p:nvSpPr>
        <p:spPr>
          <a:xfrm>
            <a:off x="8878995" y="2565368"/>
            <a:ext cx="2590826" cy="2313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200" b="1">
                <a:solidFill>
                  <a:srgbClr val="001F38"/>
                </a:solidFill>
                <a:latin typeface="General Sans Regular"/>
                <a:sym typeface="General Sans Semibold"/>
              </a:rPr>
              <a:t>Leaders</a:t>
            </a:r>
            <a:endParaRPr sz="2200" b="1">
              <a:solidFill>
                <a:srgbClr val="001F38"/>
              </a:solidFill>
              <a:latin typeface="General Sans Regular"/>
              <a:sym typeface="General Sans Semibold"/>
            </a:endParaRP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Use their card and keep the cash.</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Available after shift until 2:59am ET.</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000"/>
              <a:t>Scouts earn more Rewards.</a:t>
            </a:r>
          </a:p>
        </p:txBody>
      </p:sp>
      <p:sp>
        <p:nvSpPr>
          <p:cNvPr id="5" name="TextBox 4">
            <a:extLst>
              <a:ext uri="{FF2B5EF4-FFF2-40B4-BE49-F238E27FC236}">
                <a16:creationId xmlns:a16="http://schemas.microsoft.com/office/drawing/2014/main" id="{5D25FCBD-297F-7F74-7F45-10D3918ED623}"/>
              </a:ext>
            </a:extLst>
          </p:cNvPr>
          <p:cNvSpPr txBox="1"/>
          <p:nvPr/>
        </p:nvSpPr>
        <p:spPr>
          <a:xfrm>
            <a:off x="6015028" y="1796646"/>
            <a:ext cx="5369708" cy="515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600"/>
              </a:spcAft>
              <a:defRPr sz="5500">
                <a:solidFill>
                  <a:srgbClr val="D02D2B"/>
                </a:solidFill>
                <a:latin typeface="General Sans Regular"/>
                <a:ea typeface="General Sans Regular"/>
                <a:cs typeface="General Sans Regular"/>
                <a:sym typeface="General Sans Regular"/>
              </a:defRPr>
            </a:pPr>
            <a:r>
              <a:rPr lang="en-US" sz="2750" b="1">
                <a:latin typeface="General Sans Semibold"/>
                <a:ea typeface="General Sans Semibold"/>
                <a:cs typeface="General Sans Semibold"/>
                <a:sym typeface="General Sans Semibold"/>
              </a:rPr>
              <a:t>Cash to Credit</a:t>
            </a:r>
          </a:p>
        </p:txBody>
      </p:sp>
      <p:sp>
        <p:nvSpPr>
          <p:cNvPr id="7" name="Line">
            <a:extLst>
              <a:ext uri="{FF2B5EF4-FFF2-40B4-BE49-F238E27FC236}">
                <a16:creationId xmlns:a16="http://schemas.microsoft.com/office/drawing/2014/main" id="{6ADE49BE-3EAA-04FE-FE70-5E40F87C5D4D}"/>
              </a:ext>
            </a:extLst>
          </p:cNvPr>
          <p:cNvSpPr/>
          <p:nvPr/>
        </p:nvSpPr>
        <p:spPr>
          <a:xfrm flipH="1" flipV="1">
            <a:off x="8694771" y="2544417"/>
            <a:ext cx="10221" cy="2861376"/>
          </a:xfrm>
          <a:prstGeom prst="line">
            <a:avLst/>
          </a:prstGeom>
          <a:ln w="63500">
            <a:solidFill>
              <a:srgbClr val="D02D2B"/>
            </a:solidFill>
            <a:custDash>
              <a:ds d="200000" sp="200000"/>
            </a:custDash>
            <a:miter lim="400000"/>
          </a:ln>
        </p:spPr>
        <p:txBody>
          <a:bodyPr lIns="25400" tIns="25400" rIns="25400" bIns="25400" anchor="ctr"/>
          <a:lstStyle/>
          <a:p>
            <a:endParaRPr sz="900"/>
          </a:p>
        </p:txBody>
      </p:sp>
    </p:spTree>
    <p:extLst>
      <p:ext uri="{BB962C8B-B14F-4D97-AF65-F5344CB8AC3E}">
        <p14:creationId xmlns:p14="http://schemas.microsoft.com/office/powerpoint/2010/main" val="346503687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Distribution</a:t>
            </a:r>
            <a:endParaRPr lang="en-US" sz="5400" b="1" dirty="0">
              <a:ln>
                <a:solidFill>
                  <a:schemeClr val="tx1"/>
                </a:solidFill>
              </a:ln>
              <a:solidFill>
                <a:srgbClr val="C00000"/>
              </a:solidFill>
              <a:latin typeface="Adventure" panose="020005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of animals in different poses&#10;&#10;AI-generated content may be incorrect.">
            <a:extLst>
              <a:ext uri="{FF2B5EF4-FFF2-40B4-BE49-F238E27FC236}">
                <a16:creationId xmlns:a16="http://schemas.microsoft.com/office/drawing/2014/main" id="{E81DBEB8-3942-5333-8986-0FCE68D79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182" y="1464417"/>
            <a:ext cx="3660239" cy="3815437"/>
          </a:xfrm>
          <a:prstGeom prst="rect">
            <a:avLst/>
          </a:prstGeom>
        </p:spPr>
      </p:pic>
    </p:spTree>
    <p:extLst>
      <p:ext uri="{BB962C8B-B14F-4D97-AF65-F5344CB8AC3E}">
        <p14:creationId xmlns:p14="http://schemas.microsoft.com/office/powerpoint/2010/main" val="321424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25</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21632" y="381496"/>
            <a:ext cx="8395618" cy="711735"/>
          </a:xfrm>
          <a:prstGeom prst="rect">
            <a:avLst/>
          </a:prstGeom>
          <a:noFill/>
        </p:spPr>
        <p:txBody>
          <a:bodyPr wrap="square" lIns="34292" tIns="17146" rIns="34292" bIns="17146" rtlCol="0">
            <a:spAutoFit/>
          </a:bodyPr>
          <a:lstStyle/>
          <a:p>
            <a:r>
              <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Distribution</a:t>
            </a:r>
            <a:endParaRPr lang="id-ID"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721895" y="1213525"/>
            <a:ext cx="8295355" cy="526297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noFill/>
                </a:ln>
                <a:solidFill>
                  <a:srgbClr val="C00000"/>
                </a:solidFill>
                <a:latin typeface="+mn-lt"/>
              </a:rPr>
              <a:t>Show and Deliver Pick Ups</a:t>
            </a:r>
          </a:p>
          <a:p>
            <a:pPr lvl="1"/>
            <a:r>
              <a:rPr lang="en-US" sz="2400" dirty="0">
                <a:ln>
                  <a:noFill/>
                </a:ln>
                <a:solidFill>
                  <a:schemeClr val="tx1"/>
                </a:solidFill>
                <a:latin typeface="+mn-lt"/>
              </a:rPr>
              <a:t>Sept 11</a:t>
            </a:r>
          </a:p>
          <a:p>
            <a:pPr lvl="1"/>
            <a:r>
              <a:rPr lang="en-US" sz="2400" dirty="0">
                <a:ln>
                  <a:noFill/>
                </a:ln>
                <a:solidFill>
                  <a:schemeClr val="tx1"/>
                </a:solidFill>
                <a:latin typeface="+mn-lt"/>
              </a:rPr>
              <a:t>Several Locations Around Council</a:t>
            </a:r>
          </a:p>
          <a:p>
            <a:endParaRPr lang="en-US" sz="2400" dirty="0">
              <a:ln>
                <a:noFill/>
              </a:ln>
              <a:solidFill>
                <a:schemeClr val="tx1"/>
              </a:solidFill>
              <a:latin typeface="+mn-lt"/>
            </a:endParaRPr>
          </a:p>
          <a:p>
            <a:r>
              <a:rPr lang="en-US" sz="2400" dirty="0">
                <a:ln>
                  <a:noFill/>
                </a:ln>
                <a:solidFill>
                  <a:schemeClr val="tx1"/>
                </a:solidFill>
                <a:latin typeface="+mn-lt"/>
              </a:rPr>
              <a:t>Reordering Starting Tues Sept 23 Pick up at reorder warehouse, Snack Semi or a Snack Spot (outstate)</a:t>
            </a:r>
          </a:p>
          <a:p>
            <a:endParaRPr lang="en-US" sz="2400" dirty="0">
              <a:ln>
                <a:noFill/>
              </a:ln>
              <a:solidFill>
                <a:srgbClr val="C00000"/>
              </a:solidFill>
              <a:latin typeface="+mn-lt"/>
            </a:endParaRPr>
          </a:p>
          <a:p>
            <a:pPr marL="0" indent="0">
              <a:buNone/>
            </a:pPr>
            <a:r>
              <a:rPr lang="en-US" sz="2400" dirty="0">
                <a:ln>
                  <a:noFill/>
                </a:ln>
                <a:solidFill>
                  <a:srgbClr val="C00000"/>
                </a:solidFill>
                <a:latin typeface="+mn-lt"/>
              </a:rPr>
              <a:t>Home Delivery</a:t>
            </a:r>
          </a:p>
          <a:p>
            <a:pPr lvl="1"/>
            <a:r>
              <a:rPr lang="en-US" sz="2400" dirty="0">
                <a:ln>
                  <a:noFill/>
                </a:ln>
                <a:solidFill>
                  <a:schemeClr val="tx1"/>
                </a:solidFill>
                <a:latin typeface="+mn-lt"/>
              </a:rPr>
              <a:t>Over $15,000 in sales in 2024</a:t>
            </a:r>
          </a:p>
          <a:p>
            <a:pPr lvl="1"/>
            <a:r>
              <a:rPr lang="en-US" sz="2400" dirty="0">
                <a:ln>
                  <a:noFill/>
                </a:ln>
                <a:solidFill>
                  <a:schemeClr val="tx1"/>
                </a:solidFill>
                <a:latin typeface="+mn-lt"/>
              </a:rPr>
              <a:t>Must order at least $7,000 or </a:t>
            </a:r>
            <a:r>
              <a:rPr lang="en-US" sz="2400" dirty="0">
                <a:ln>
                  <a:noFill/>
                </a:ln>
                <a:solidFill>
                  <a:schemeClr val="tx1"/>
                </a:solidFill>
              </a:rPr>
              <a:t>35% </a:t>
            </a:r>
            <a:r>
              <a:rPr lang="en-US" sz="2400" dirty="0">
                <a:ln>
                  <a:noFill/>
                </a:ln>
                <a:solidFill>
                  <a:schemeClr val="tx1"/>
                </a:solidFill>
                <a:latin typeface="+mn-lt"/>
              </a:rPr>
              <a:t>of last year’s sale (whichever is greater)</a:t>
            </a:r>
          </a:p>
          <a:p>
            <a:pPr lvl="1"/>
            <a:endParaRPr lang="en-US" sz="2400" dirty="0">
              <a:ln>
                <a:noFill/>
              </a:ln>
              <a:solidFill>
                <a:schemeClr val="tx1"/>
              </a:solidFill>
              <a:latin typeface="+mn-lt"/>
            </a:endParaRPr>
          </a:p>
          <a:p>
            <a:pPr lvl="1"/>
            <a:r>
              <a:rPr lang="en-US" sz="2400" dirty="0">
                <a:ln>
                  <a:noFill/>
                </a:ln>
                <a:solidFill>
                  <a:schemeClr val="tx1"/>
                </a:solidFill>
                <a:latin typeface="+mn-lt"/>
              </a:rPr>
              <a:t>Need home Delivery Info by Aug 26. We will send out a survey to request the info</a:t>
            </a:r>
          </a:p>
        </p:txBody>
      </p:sp>
    </p:spTree>
    <p:extLst>
      <p:ext uri="{BB962C8B-B14F-4D97-AF65-F5344CB8AC3E}">
        <p14:creationId xmlns:p14="http://schemas.microsoft.com/office/powerpoint/2010/main" val="4258084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26</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8395618" cy="2065952"/>
          </a:xfrm>
          <a:prstGeom prst="rect">
            <a:avLst/>
          </a:prstGeom>
          <a:noFill/>
        </p:spPr>
        <p:txBody>
          <a:bodyPr wrap="square" lIns="34292" tIns="17146" rIns="34292" bIns="17146" rtlCol="0">
            <a:spAutoFit/>
          </a:bodyPr>
          <a:lstStyle/>
          <a:p>
            <a:r>
              <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Distribution</a:t>
            </a:r>
            <a:endParaRPr lang="id-ID"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endParaRPr>
          </a:p>
          <a:p>
            <a:endParaRPr lang="id-ID" sz="4400" b="1" dirty="0">
              <a:solidFill>
                <a:srgbClr val="0070C0"/>
              </a:solidFill>
              <a:latin typeface="Aptos ExtraBold" panose="020B0004020202020204" pitchFamily="34" charset="0"/>
              <a:ea typeface="Arial Black" charset="0"/>
              <a:cs typeface="Arial" panose="020B0604020202020204" pitchFamily="34" charset="0"/>
            </a:endParaRPr>
          </a:p>
          <a:p>
            <a:endParaRPr lang="id-ID" sz="4400" b="1" dirty="0">
              <a:solidFill>
                <a:schemeClr val="bg1"/>
              </a:solidFill>
              <a:latin typeface="Arial" panose="020B0604020202020204" pitchFamily="34"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990600" y="1315694"/>
            <a:ext cx="10058400" cy="513986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2400" dirty="0">
                <a:ln>
                  <a:solidFill>
                    <a:schemeClr val="tx1"/>
                  </a:solidFill>
                </a:ln>
                <a:solidFill>
                  <a:srgbClr val="C00000"/>
                </a:solidFill>
                <a:latin typeface="Adventure" panose="02000500000000000000" pitchFamily="2" charset="0"/>
                <a:cs typeface="Arial" panose="020B0604020202020204" pitchFamily="34" charset="0"/>
              </a:rPr>
              <a:t>EARLY RETURNS</a:t>
            </a:r>
          </a:p>
          <a:p>
            <a:r>
              <a:rPr lang="en-US" sz="2400" dirty="0">
                <a:ln>
                  <a:noFill/>
                </a:ln>
                <a:solidFill>
                  <a:schemeClr val="tx1"/>
                </a:solidFill>
                <a:latin typeface="+mn-lt"/>
              </a:rPr>
              <a:t>Sunday Oct. 5 and Monday Oct 6  4-7p.m. </a:t>
            </a:r>
          </a:p>
          <a:p>
            <a:r>
              <a:rPr lang="en-US" sz="2400" dirty="0">
                <a:ln>
                  <a:noFill/>
                </a:ln>
                <a:solidFill>
                  <a:schemeClr val="tx1"/>
                </a:solidFill>
                <a:latin typeface="+mn-lt"/>
              </a:rPr>
              <a:t>No questions asked</a:t>
            </a:r>
          </a:p>
          <a:p>
            <a:pPr lvl="1"/>
            <a:r>
              <a:rPr lang="en-US" sz="2400" dirty="0">
                <a:ln>
                  <a:noFill/>
                </a:ln>
                <a:solidFill>
                  <a:schemeClr val="tx1"/>
                </a:solidFill>
                <a:latin typeface="+mn-lt"/>
              </a:rPr>
              <a:t>Units can only return FULL Cases of product at early return days.</a:t>
            </a:r>
          </a:p>
          <a:p>
            <a:pPr lvl="1"/>
            <a:r>
              <a:rPr lang="en-US" sz="2400" dirty="0">
                <a:ln>
                  <a:noFill/>
                </a:ln>
                <a:solidFill>
                  <a:schemeClr val="tx1"/>
                </a:solidFill>
                <a:latin typeface="+mn-lt"/>
              </a:rPr>
              <a:t>Units will only be able to return up to </a:t>
            </a:r>
            <a:r>
              <a:rPr lang="en-US" sz="3200" u="sng" dirty="0">
                <a:ln>
                  <a:noFill/>
                </a:ln>
                <a:solidFill>
                  <a:schemeClr val="tx1"/>
                </a:solidFill>
                <a:latin typeface="+mn-lt"/>
              </a:rPr>
              <a:t>15%</a:t>
            </a:r>
            <a:r>
              <a:rPr lang="en-US" sz="2400" dirty="0">
                <a:ln>
                  <a:noFill/>
                </a:ln>
                <a:solidFill>
                  <a:schemeClr val="tx1"/>
                </a:solidFill>
                <a:latin typeface="+mn-lt"/>
              </a:rPr>
              <a:t> of their TOTAL Show and Deliver order after Oct 6. </a:t>
            </a:r>
          </a:p>
          <a:p>
            <a:pPr marL="0" indent="0">
              <a:buNone/>
            </a:pPr>
            <a:endParaRPr lang="en-US" sz="2400" dirty="0">
              <a:ln>
                <a:noFill/>
              </a:ln>
              <a:solidFill>
                <a:srgbClr val="FFFF00"/>
              </a:solidFill>
              <a:latin typeface="+mn-lt"/>
            </a:endParaRPr>
          </a:p>
          <a:p>
            <a:pPr marL="0" indent="0">
              <a:buNone/>
            </a:pPr>
            <a:r>
              <a:rPr lang="en-US" sz="2400" dirty="0">
                <a:ln>
                  <a:solidFill>
                    <a:schemeClr val="tx1"/>
                  </a:solidFill>
                </a:ln>
                <a:solidFill>
                  <a:srgbClr val="C00000"/>
                </a:solidFill>
                <a:latin typeface="Arial" panose="020B0604020202020204" pitchFamily="34" charset="0"/>
                <a:cs typeface="Arial" panose="020B0604020202020204" pitchFamily="34" charset="0"/>
              </a:rPr>
              <a:t>FINAL RETURNS—up to 15% of what physical product you have checked out on Nov 10. </a:t>
            </a:r>
          </a:p>
          <a:p>
            <a:r>
              <a:rPr lang="en-US" sz="2400" dirty="0">
                <a:ln>
                  <a:noFill/>
                </a:ln>
                <a:solidFill>
                  <a:srgbClr val="002060"/>
                </a:solidFill>
                <a:latin typeface="Arial" panose="020B0604020202020204" pitchFamily="34" charset="0"/>
                <a:cs typeface="Arial" panose="020B0604020202020204" pitchFamily="34" charset="0"/>
              </a:rPr>
              <a:t>Sunday Nov 9	4p.m.-7p.m.</a:t>
            </a:r>
          </a:p>
          <a:p>
            <a:pPr marL="0" indent="0">
              <a:buNone/>
            </a:pPr>
            <a:r>
              <a:rPr lang="en-US" sz="2400" dirty="0">
                <a:ln>
                  <a:noFill/>
                </a:ln>
                <a:solidFill>
                  <a:srgbClr val="002060"/>
                </a:solidFill>
                <a:latin typeface="Arial" panose="020B0604020202020204" pitchFamily="34" charset="0"/>
                <a:cs typeface="Arial" panose="020B0604020202020204" pitchFamily="34" charset="0"/>
              </a:rPr>
              <a:t>	Several Locations around the Council</a:t>
            </a:r>
          </a:p>
          <a:p>
            <a:pPr marL="0" indent="0">
              <a:buNone/>
            </a:pPr>
            <a:r>
              <a:rPr lang="en-US" sz="2400" dirty="0">
                <a:ln>
                  <a:noFill/>
                </a:ln>
                <a:solidFill>
                  <a:srgbClr val="002060"/>
                </a:solidFill>
                <a:latin typeface="Arial" panose="020B0604020202020204" pitchFamily="34" charset="0"/>
                <a:cs typeface="Arial" panose="020B0604020202020204" pitchFamily="34" charset="0"/>
              </a:rPr>
              <a:t>	</a:t>
            </a:r>
            <a:endParaRPr lang="en-US" sz="2000" dirty="0">
              <a:ln>
                <a:noFill/>
              </a:ln>
              <a:solidFill>
                <a:srgbClr val="C00000"/>
              </a:solidFill>
              <a:latin typeface="Adventure" panose="02000500000000000000" pitchFamily="2" charset="0"/>
              <a:cs typeface="Arial" panose="020B0604020202020204" pitchFamily="34" charset="0"/>
            </a:endParaRPr>
          </a:p>
          <a:p>
            <a:pPr marL="0" indent="0">
              <a:buNone/>
            </a:pPr>
            <a:r>
              <a:rPr lang="en-US" sz="3200" dirty="0">
                <a:ln>
                  <a:noFill/>
                </a:ln>
                <a:solidFill>
                  <a:srgbClr val="C00000"/>
                </a:solidFill>
                <a:latin typeface="Adventure" panose="02000500000000000000" pitchFamily="2" charset="0"/>
                <a:cs typeface="Arial" panose="020B0604020202020204" pitchFamily="34" charset="0"/>
              </a:rPr>
              <a:t> 	</a:t>
            </a:r>
            <a:r>
              <a:rPr lang="en-US" sz="3200" dirty="0">
                <a:ln>
                  <a:solidFill>
                    <a:srgbClr val="154174"/>
                  </a:solidFill>
                </a:ln>
                <a:solidFill>
                  <a:srgbClr val="C00000"/>
                </a:solidFill>
                <a:latin typeface="Adventure" panose="02000500000000000000" pitchFamily="2" charset="0"/>
                <a:cs typeface="Arial" panose="020B0604020202020204" pitchFamily="34" charset="0"/>
              </a:rPr>
              <a:t>ABSOLUTELY NO RETURNS AFTER NOVEMBER 9</a:t>
            </a:r>
          </a:p>
        </p:txBody>
      </p:sp>
    </p:spTree>
    <p:extLst>
      <p:ext uri="{BB962C8B-B14F-4D97-AF65-F5344CB8AC3E}">
        <p14:creationId xmlns:p14="http://schemas.microsoft.com/office/powerpoint/2010/main" val="3439387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27</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609600" y="592631"/>
            <a:ext cx="10728960" cy="1388844"/>
          </a:xfrm>
          <a:prstGeom prst="rect">
            <a:avLst/>
          </a:prstGeom>
          <a:noFill/>
        </p:spPr>
        <p:txBody>
          <a:bodyPr wrap="square" lIns="34292" tIns="17146" rIns="34292" bIns="17146" rtlCol="0">
            <a:spAutoFit/>
          </a:bodyPr>
          <a:lstStyle/>
          <a:p>
            <a:r>
              <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Ordering more — </a:t>
            </a:r>
          </a:p>
          <a:p>
            <a:r>
              <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Snack Semi/warehouse/Snack Spots</a:t>
            </a:r>
            <a:endParaRPr lang="id-ID"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609600" y="2418251"/>
            <a:ext cx="10202089" cy="4708981"/>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dirty="0">
                <a:ln>
                  <a:noFill/>
                </a:ln>
                <a:solidFill>
                  <a:schemeClr val="tx1"/>
                </a:solidFill>
                <a:latin typeface="Arial" panose="020B0604020202020204" pitchFamily="34" charset="0"/>
                <a:cs typeface="Arial" panose="020B0604020202020204" pitchFamily="34" charset="0"/>
              </a:rPr>
              <a:t>During the sale for reorders you can order from the warehouse, Snack Semi or Snack Spot.</a:t>
            </a:r>
          </a:p>
          <a:p>
            <a:pPr marL="0" indent="0">
              <a:buNone/>
            </a:pPr>
            <a:endParaRPr lang="en-US" dirty="0">
              <a:ln>
                <a:noFill/>
              </a:ln>
              <a:solidFill>
                <a:schemeClr val="tx1"/>
              </a:solidFill>
              <a:latin typeface="Arial" panose="020B0604020202020204" pitchFamily="34" charset="0"/>
              <a:cs typeface="Arial" panose="020B0604020202020204" pitchFamily="34" charset="0"/>
            </a:endParaRPr>
          </a:p>
          <a:p>
            <a:pPr marL="0" indent="0">
              <a:buNone/>
            </a:pPr>
            <a:r>
              <a:rPr lang="en-US" sz="2400" dirty="0">
                <a:ln>
                  <a:noFill/>
                </a:ln>
                <a:solidFill>
                  <a:schemeClr val="tx1"/>
                </a:solidFill>
                <a:latin typeface="Arial" panose="020B0604020202020204" pitchFamily="34" charset="0"/>
                <a:cs typeface="Arial" panose="020B0604020202020204" pitchFamily="34" charset="0"/>
              </a:rPr>
              <a:t>The Snack Semi is similar to the Amazon Treasure Truck</a:t>
            </a:r>
          </a:p>
          <a:p>
            <a:pPr marL="0" indent="0">
              <a:buNone/>
            </a:pPr>
            <a:r>
              <a:rPr lang="en-US" sz="2400" dirty="0">
                <a:ln>
                  <a:noFill/>
                </a:ln>
                <a:solidFill>
                  <a:schemeClr val="tx1"/>
                </a:solidFill>
                <a:latin typeface="Arial" panose="020B0604020202020204" pitchFamily="34" charset="0"/>
                <a:cs typeface="Arial" panose="020B0604020202020204" pitchFamily="34" charset="0"/>
              </a:rPr>
              <a:t>Order by a certain date each week for pick up around the metro and outlying areas. </a:t>
            </a:r>
          </a:p>
          <a:p>
            <a:r>
              <a:rPr lang="en-US" sz="2400" dirty="0">
                <a:ln>
                  <a:noFill/>
                </a:ln>
                <a:solidFill>
                  <a:schemeClr val="tx1"/>
                </a:solidFill>
                <a:latin typeface="Arial" panose="020B0604020202020204" pitchFamily="34" charset="0"/>
                <a:cs typeface="Arial" panose="020B0604020202020204" pitchFamily="34" charset="0"/>
              </a:rPr>
              <a:t>Order in full cases</a:t>
            </a:r>
          </a:p>
          <a:p>
            <a:r>
              <a:rPr lang="en-US" sz="2400" dirty="0">
                <a:ln>
                  <a:noFill/>
                </a:ln>
                <a:solidFill>
                  <a:schemeClr val="tx1"/>
                </a:solidFill>
                <a:latin typeface="Arial" panose="020B0604020202020204" pitchFamily="34" charset="0"/>
                <a:cs typeface="Arial" panose="020B0604020202020204" pitchFamily="34" charset="0"/>
              </a:rPr>
              <a:t>3 days will have stops in 5-7 communities for 30 min before moving on.</a:t>
            </a:r>
          </a:p>
          <a:p>
            <a:pPr marL="0" indent="0">
              <a:buNone/>
            </a:pPr>
            <a:r>
              <a:rPr lang="en-US" sz="2400" dirty="0">
                <a:ln>
                  <a:noFill/>
                </a:ln>
                <a:solidFill>
                  <a:schemeClr val="tx1"/>
                </a:solidFill>
                <a:latin typeface="Arial" panose="020B0604020202020204" pitchFamily="34" charset="0"/>
                <a:cs typeface="Arial" panose="020B0604020202020204" pitchFamily="34" charset="0"/>
              </a:rPr>
              <a:t>Snack Spots will be a few locations in the Council (outstate) that will have inventory of popcorn</a:t>
            </a:r>
          </a:p>
          <a:p>
            <a:endParaRPr lang="en-US" sz="2400" dirty="0">
              <a:ln>
                <a:solidFill>
                  <a:schemeClr val="tx1"/>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06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9641630" y="660288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28</a:t>
            </a:fld>
            <a:endPar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3D57C486-EB5C-4EBB-94BC-E9BFE339385A}"/>
              </a:ext>
            </a:extLst>
          </p:cNvPr>
          <p:cNvSpPr txBox="1"/>
          <p:nvPr/>
        </p:nvSpPr>
        <p:spPr>
          <a:xfrm>
            <a:off x="753687" y="651188"/>
            <a:ext cx="8395618" cy="711735"/>
          </a:xfrm>
          <a:prstGeom prst="rect">
            <a:avLst/>
          </a:prstGeom>
          <a:noFill/>
        </p:spPr>
        <p:txBody>
          <a:bodyPr wrap="square" lIns="34292" tIns="17146" rIns="34292" bIns="17146" rtlCol="0">
            <a:spAutoFit/>
          </a:bodyPr>
          <a:lstStyle/>
          <a:p>
            <a:r>
              <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Transfers</a:t>
            </a:r>
            <a:endParaRPr lang="id-ID"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endParaRPr>
          </a:p>
        </p:txBody>
      </p:sp>
      <p:sp>
        <p:nvSpPr>
          <p:cNvPr id="6" name="TextBox 5">
            <a:extLst>
              <a:ext uri="{FF2B5EF4-FFF2-40B4-BE49-F238E27FC236}">
                <a16:creationId xmlns:a16="http://schemas.microsoft.com/office/drawing/2014/main" id="{37B59829-30D2-4965-BBC3-423D3325EBD2}"/>
              </a:ext>
            </a:extLst>
          </p:cNvPr>
          <p:cNvSpPr txBox="1"/>
          <p:nvPr/>
        </p:nvSpPr>
        <p:spPr>
          <a:xfrm>
            <a:off x="1287379" y="1767569"/>
            <a:ext cx="10058400" cy="353943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1pPr>
            <a:lvl2pPr marL="742950" lvl="1" indent="-285750">
              <a:buFont typeface="Arial" panose="020B0604020202020204" pitchFamily="34" charset="0"/>
              <a:buChar char="•"/>
              <a:defRPr sz="2800" b="1">
                <a:ln>
                  <a:solidFill>
                    <a:srgbClr val="FF0000"/>
                  </a:solidFill>
                </a:ln>
                <a:solidFill>
                  <a:schemeClr val="bg1"/>
                </a:solidFill>
                <a:latin typeface="Eras Demi ITC" panose="020B0805030504020804" pitchFamily="34" charset="0"/>
              </a:defRPr>
            </a:lvl2pPr>
          </a:lstStyle>
          <a:p>
            <a:pPr marL="0" indent="0">
              <a:buNone/>
            </a:pPr>
            <a:r>
              <a:rPr lang="en-US" sz="3200" dirty="0">
                <a:ln>
                  <a:solidFill>
                    <a:schemeClr val="tx1"/>
                  </a:solidFill>
                </a:ln>
                <a:solidFill>
                  <a:srgbClr val="C00000"/>
                </a:solidFill>
                <a:latin typeface="Arial" panose="020B0604020202020204" pitchFamily="34" charset="0"/>
                <a:cs typeface="Arial" panose="020B0604020202020204" pitchFamily="34" charset="0"/>
              </a:rPr>
              <a:t>All Transfers are done through the </a:t>
            </a:r>
          </a:p>
          <a:p>
            <a:pPr marL="0" indent="0">
              <a:buNone/>
            </a:pPr>
            <a:r>
              <a:rPr lang="en-US" sz="3200" dirty="0">
                <a:ln>
                  <a:solidFill>
                    <a:schemeClr val="tx1"/>
                  </a:solidFill>
                </a:ln>
                <a:solidFill>
                  <a:srgbClr val="C00000"/>
                </a:solidFill>
                <a:latin typeface="Arial" panose="020B0604020202020204" pitchFamily="34" charset="0"/>
                <a:cs typeface="Arial" panose="020B0604020202020204" pitchFamily="34" charset="0"/>
              </a:rPr>
              <a:t>Trail’s End Leader Portal</a:t>
            </a:r>
          </a:p>
          <a:p>
            <a:pPr marL="0" indent="0">
              <a:buNone/>
            </a:pPr>
            <a:endParaRPr lang="en-US" sz="3200" dirty="0">
              <a:ln>
                <a:solidFill>
                  <a:schemeClr val="tx1"/>
                </a:solidFill>
              </a:ln>
              <a:solidFill>
                <a:srgbClr val="40C2F3"/>
              </a:solidFill>
              <a:latin typeface="Arial" panose="020B0604020202020204" pitchFamily="34" charset="0"/>
              <a:cs typeface="Arial" panose="020B0604020202020204" pitchFamily="34" charset="0"/>
            </a:endParaRPr>
          </a:p>
          <a:p>
            <a:r>
              <a:rPr lang="en-US" sz="3200" dirty="0">
                <a:ln>
                  <a:noFill/>
                </a:ln>
                <a:solidFill>
                  <a:schemeClr val="tx1"/>
                </a:solidFill>
                <a:latin typeface="+mn-lt"/>
              </a:rPr>
              <a:t>You can initiate a transfer</a:t>
            </a:r>
          </a:p>
          <a:p>
            <a:r>
              <a:rPr lang="en-US" sz="3200" dirty="0">
                <a:ln>
                  <a:noFill/>
                </a:ln>
                <a:solidFill>
                  <a:schemeClr val="tx1"/>
                </a:solidFill>
                <a:latin typeface="+mn-lt"/>
              </a:rPr>
              <a:t>Both parties have to accept</a:t>
            </a:r>
          </a:p>
          <a:p>
            <a:r>
              <a:rPr lang="en-US" sz="3200" dirty="0">
                <a:ln>
                  <a:noFill/>
                </a:ln>
                <a:solidFill>
                  <a:schemeClr val="tx1"/>
                </a:solidFill>
                <a:latin typeface="+mn-lt"/>
              </a:rPr>
              <a:t>Invoice automatically updates for both Units</a:t>
            </a:r>
          </a:p>
          <a:p>
            <a:pPr marL="0" indent="0">
              <a:buNone/>
            </a:pPr>
            <a:endParaRPr lang="en-US" sz="3200" dirty="0">
              <a:ln>
                <a:solidFill>
                  <a:schemeClr val="tx1"/>
                </a:solidFill>
              </a:ln>
              <a:latin typeface="Egiziano CG Black" panose="02000505040000020003" pitchFamily="50" charset="0"/>
            </a:endParaRPr>
          </a:p>
        </p:txBody>
      </p:sp>
    </p:spTree>
    <p:extLst>
      <p:ext uri="{BB962C8B-B14F-4D97-AF65-F5344CB8AC3E}">
        <p14:creationId xmlns:p14="http://schemas.microsoft.com/office/powerpoint/2010/main" val="2804161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11D0C6-1CFD-4B1D-850A-0D879807D5AA}"/>
              </a:ext>
            </a:extLst>
          </p:cNvPr>
          <p:cNvSpPr txBox="1"/>
          <p:nvPr/>
        </p:nvSpPr>
        <p:spPr>
          <a:xfrm>
            <a:off x="649705" y="299763"/>
            <a:ext cx="8839528"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Hometown Heroes</a:t>
            </a:r>
            <a:endParaRPr lang="en-US" dirty="0">
              <a:ln>
                <a:solidFill>
                  <a:schemeClr val="tx1"/>
                </a:solidFill>
              </a:ln>
              <a:solidFill>
                <a:srgbClr val="C00000"/>
              </a:solidFill>
              <a:latin typeface="Adventure" panose="02000500000000000000" pitchFamily="2" charset="0"/>
            </a:endParaRPr>
          </a:p>
        </p:txBody>
      </p:sp>
      <p:pic>
        <p:nvPicPr>
          <p:cNvPr id="2" name="Picture 1">
            <a:extLst>
              <a:ext uri="{FF2B5EF4-FFF2-40B4-BE49-F238E27FC236}">
                <a16:creationId xmlns:a16="http://schemas.microsoft.com/office/drawing/2014/main" id="{A1063C76-4646-4879-9C12-BEBAF1566F86}"/>
              </a:ext>
            </a:extLst>
          </p:cNvPr>
          <p:cNvPicPr>
            <a:picLocks noChangeAspect="1"/>
          </p:cNvPicPr>
          <p:nvPr/>
        </p:nvPicPr>
        <p:blipFill>
          <a:blip r:embed="rId2"/>
          <a:stretch>
            <a:fillRect/>
          </a:stretch>
        </p:blipFill>
        <p:spPr>
          <a:xfrm>
            <a:off x="387082" y="2036601"/>
            <a:ext cx="5895975" cy="2152650"/>
          </a:xfrm>
          <a:prstGeom prst="rect">
            <a:avLst/>
          </a:prstGeom>
        </p:spPr>
      </p:pic>
      <p:sp>
        <p:nvSpPr>
          <p:cNvPr id="6" name="Rectangle 5">
            <a:extLst>
              <a:ext uri="{FF2B5EF4-FFF2-40B4-BE49-F238E27FC236}">
                <a16:creationId xmlns:a16="http://schemas.microsoft.com/office/drawing/2014/main" id="{196AF12E-255C-466E-9B5F-39EE57FB995E}"/>
              </a:ext>
            </a:extLst>
          </p:cNvPr>
          <p:cNvSpPr/>
          <p:nvPr/>
        </p:nvSpPr>
        <p:spPr>
          <a:xfrm>
            <a:off x="649705" y="4291916"/>
            <a:ext cx="5643586" cy="1655325"/>
          </a:xfrm>
          <a:prstGeom prst="rect">
            <a:avLst/>
          </a:prstGeom>
        </p:spPr>
        <p:txBody>
          <a:bodyPr wrap="square">
            <a:spAutoFit/>
          </a:bodyPr>
          <a:lstStyle/>
          <a:p>
            <a:pPr algn="ctr">
              <a:lnSpc>
                <a:spcPct val="107000"/>
              </a:lnSpc>
            </a:pPr>
            <a:r>
              <a:rPr lang="en-US" sz="2400" dirty="0">
                <a:solidFill>
                  <a:srgbClr val="C00000"/>
                </a:solidFill>
                <a:latin typeface="Arial Black" panose="020B0A04020102020204" pitchFamily="34" charset="0"/>
                <a:ea typeface="Calibri" panose="020F0502020204030204" pitchFamily="34" charset="0"/>
                <a:cs typeface="Arial" panose="020B0604020202020204" pitchFamily="34" charset="0"/>
              </a:rPr>
              <a:t>Return product is used to fill our local Hometown Heroes orders</a:t>
            </a:r>
          </a:p>
          <a:p>
            <a:pPr algn="ctr">
              <a:lnSpc>
                <a:spcPct val="107000"/>
              </a:lnSpc>
            </a:pPr>
            <a:r>
              <a:rPr lang="en-US" sz="2400" dirty="0">
                <a:solidFill>
                  <a:srgbClr val="C00000"/>
                </a:solidFill>
                <a:latin typeface="Arial Black" panose="020B0A04020102020204" pitchFamily="34" charset="0"/>
                <a:ea typeface="Calibri" panose="020F0502020204030204" pitchFamily="34" charset="0"/>
                <a:cs typeface="Arial" panose="020B0604020202020204" pitchFamily="34" charset="0"/>
              </a:rPr>
              <a:t>In 2024, over $145,000 was given to local heroes!</a:t>
            </a:r>
            <a:endParaRPr lang="en-US" sz="1200" dirty="0">
              <a:solidFill>
                <a:srgbClr val="C00000"/>
              </a:solidFill>
              <a:latin typeface="Arial Black" panose="020B0A04020102020204" pitchFamily="34" charset="0"/>
              <a:ea typeface="Calibri" panose="020F050202020403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F1A736B8-FBE2-ABC4-9F0F-9A8C54861625}"/>
              </a:ext>
            </a:extLst>
          </p:cNvPr>
          <p:cNvSpPr>
            <a:spLocks noChangeArrowheads="1"/>
          </p:cNvSpPr>
          <p:nvPr/>
        </p:nvSpPr>
        <p:spPr bwMode="auto">
          <a:xfrm>
            <a:off x="6627395" y="14661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a:extLst>
              <a:ext uri="{FF2B5EF4-FFF2-40B4-BE49-F238E27FC236}">
                <a16:creationId xmlns:a16="http://schemas.microsoft.com/office/drawing/2014/main" id="{268E831E-67AC-E8DE-92C2-34351701E974}"/>
              </a:ext>
            </a:extLst>
          </p:cNvPr>
          <p:cNvPicPr>
            <a:picLocks noChangeAspect="1" noChangeArrowheads="1"/>
          </p:cNvPicPr>
          <p:nvPr/>
        </p:nvPicPr>
        <p:blipFill>
          <a:blip r:embed="rId3" r:link="rId5">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60958" y="1466193"/>
            <a:ext cx="5081337" cy="381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4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364104" y="1983346"/>
            <a:ext cx="6522031" cy="4123883"/>
          </a:xfrm>
          <a:prstGeom prst="rect">
            <a:avLst/>
          </a:prstGeom>
          <a:noFill/>
        </p:spPr>
        <p:txBody>
          <a:bodyPr wrap="square" rtlCol="0" anchor="t">
            <a:noAutofit/>
          </a:bodyPr>
          <a:lstStyle/>
          <a:p>
            <a:pPr algn="ctr"/>
            <a:r>
              <a:rPr lang="en-US" sz="8000" b="1" dirty="0">
                <a:ln>
                  <a:solidFill>
                    <a:schemeClr val="tx1"/>
                  </a:solidFill>
                </a:ln>
                <a:solidFill>
                  <a:srgbClr val="C00000"/>
                </a:solidFill>
                <a:latin typeface="Adventure" panose="02000500000000000000" pitchFamily="2" charset="0"/>
                <a:cs typeface="Arial" panose="020B0604020202020204" pitchFamily="34" charset="0"/>
              </a:rPr>
              <a:t>Why do we sell?</a:t>
            </a:r>
            <a:endParaRPr lang="en-US" sz="4400" b="1" i="1" dirty="0">
              <a:ln>
                <a:solidFill>
                  <a:schemeClr val="tx1"/>
                </a:solidFill>
              </a:ln>
              <a:solidFill>
                <a:srgbClr val="C00000"/>
              </a:solidFill>
              <a:latin typeface="Adventure" panose="02000500000000000000" pitchFamily="2" charset="0"/>
              <a:cs typeface="Arial" panose="020B0604020202020204" pitchFamily="34" charset="0"/>
            </a:endParaRPr>
          </a:p>
        </p:txBody>
      </p:sp>
      <p:pic>
        <p:nvPicPr>
          <p:cNvPr id="4" name="Picture 3" descr="A cartoon of animals in different poses&#10;&#10;AI-generated content may be incorrect.">
            <a:extLst>
              <a:ext uri="{FF2B5EF4-FFF2-40B4-BE49-F238E27FC236}">
                <a16:creationId xmlns:a16="http://schemas.microsoft.com/office/drawing/2014/main" id="{B516EFBD-DF6F-AA1B-5F0E-A245C880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787" y="1184855"/>
            <a:ext cx="3660239" cy="3815437"/>
          </a:xfrm>
          <a:prstGeom prst="rect">
            <a:avLst/>
          </a:prstGeom>
        </p:spPr>
      </p:pic>
    </p:spTree>
    <p:extLst>
      <p:ext uri="{BB962C8B-B14F-4D97-AF65-F5344CB8AC3E}">
        <p14:creationId xmlns:p14="http://schemas.microsoft.com/office/powerpoint/2010/main" val="2006740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Prizes!</a:t>
            </a:r>
            <a:endParaRPr lang="en-US" sz="5400" dirty="0">
              <a:ln>
                <a:solidFill>
                  <a:schemeClr val="tx1"/>
                </a:solidFill>
              </a:ln>
              <a:solidFill>
                <a:srgbClr val="C00000"/>
              </a:solidFill>
              <a:latin typeface="Adventure" panose="020005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of animals in different poses&#10;&#10;AI-generated content may be incorrect.">
            <a:extLst>
              <a:ext uri="{FF2B5EF4-FFF2-40B4-BE49-F238E27FC236}">
                <a16:creationId xmlns:a16="http://schemas.microsoft.com/office/drawing/2014/main" id="{032D5947-DAD3-5120-C1EE-E80A71686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182" y="1464417"/>
            <a:ext cx="3660239" cy="3815437"/>
          </a:xfrm>
          <a:prstGeom prst="rect">
            <a:avLst/>
          </a:prstGeom>
        </p:spPr>
      </p:pic>
    </p:spTree>
    <p:extLst>
      <p:ext uri="{BB962C8B-B14F-4D97-AF65-F5344CB8AC3E}">
        <p14:creationId xmlns:p14="http://schemas.microsoft.com/office/powerpoint/2010/main" val="1222468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6DFFD4-4DC2-7E13-8595-004EE6AD05A5}"/>
              </a:ext>
            </a:extLst>
          </p:cNvPr>
          <p:cNvPicPr/>
          <p:nvPr/>
        </p:nvPicPr>
        <p:blipFill>
          <a:blip r:embed="rId3"/>
          <a:stretch>
            <a:fillRect/>
          </a:stretch>
        </p:blipFill>
        <p:spPr>
          <a:xfrm>
            <a:off x="7262144" y="40769"/>
            <a:ext cx="3856261" cy="6817231"/>
          </a:xfrm>
          <a:prstGeom prst="rect">
            <a:avLst/>
          </a:prstGeom>
        </p:spPr>
      </p:pic>
      <p:sp>
        <p:nvSpPr>
          <p:cNvPr id="2" name="Header">
            <a:extLst>
              <a:ext uri="{FF2B5EF4-FFF2-40B4-BE49-F238E27FC236}">
                <a16:creationId xmlns:a16="http://schemas.microsoft.com/office/drawing/2014/main" id="{7F8DD7E1-347F-E836-FB51-EB075F091724}"/>
              </a:ext>
            </a:extLst>
          </p:cNvPr>
          <p:cNvSpPr txBox="1"/>
          <p:nvPr/>
        </p:nvSpPr>
        <p:spPr>
          <a:xfrm>
            <a:off x="220060" y="282766"/>
            <a:ext cx="3217403"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r>
              <a:rPr lang="en-US" sz="4000" dirty="0">
                <a:ln>
                  <a:solidFill>
                    <a:schemeClr val="tx1"/>
                  </a:solidFill>
                </a:ln>
                <a:solidFill>
                  <a:srgbClr val="C00000"/>
                </a:solidFill>
                <a:latin typeface="Adventure" panose="02000500000000000000" pitchFamily="2" charset="0"/>
              </a:rPr>
              <a:t>Scout Rewards</a:t>
            </a:r>
            <a:endParaRPr sz="4000" dirty="0">
              <a:ln>
                <a:solidFill>
                  <a:schemeClr val="tx1"/>
                </a:solidFill>
              </a:ln>
              <a:solidFill>
                <a:srgbClr val="C00000"/>
              </a:solidFill>
              <a:latin typeface="Adventure" panose="02000500000000000000" pitchFamily="2" charset="0"/>
            </a:endParaRPr>
          </a:p>
        </p:txBody>
      </p:sp>
      <p:pic>
        <p:nvPicPr>
          <p:cNvPr id="2065" name="Picture 35567">
            <a:extLst>
              <a:ext uri="{FF2B5EF4-FFF2-40B4-BE49-F238E27FC236}">
                <a16:creationId xmlns:a16="http://schemas.microsoft.com/office/drawing/2014/main" id="{C46CD48E-A51B-0821-062F-212C11E29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91" y="2311635"/>
            <a:ext cx="5145426" cy="323168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30810">
            <a:extLst>
              <a:ext uri="{FF2B5EF4-FFF2-40B4-BE49-F238E27FC236}">
                <a16:creationId xmlns:a16="http://schemas.microsoft.com/office/drawing/2014/main" id="{E8AD0391-15AC-3723-F813-DCD2415CA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975" y="3013075"/>
            <a:ext cx="4763" cy="476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11">
            <a:extLst>
              <a:ext uri="{FF2B5EF4-FFF2-40B4-BE49-F238E27FC236}">
                <a16:creationId xmlns:a16="http://schemas.microsoft.com/office/drawing/2014/main" id="{3E59B84F-DC2F-C47A-EF13-84F2D4F6D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975" y="3013075"/>
            <a:ext cx="4763" cy="4763"/>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30812">
            <a:extLst>
              <a:ext uri="{FF2B5EF4-FFF2-40B4-BE49-F238E27FC236}">
                <a16:creationId xmlns:a16="http://schemas.microsoft.com/office/drawing/2014/main" id="{FE4403B7-935D-E6DA-515E-4B53CD967D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5975" y="3013075"/>
            <a:ext cx="4763" cy="476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5571">
            <a:extLst>
              <a:ext uri="{FF2B5EF4-FFF2-40B4-BE49-F238E27FC236}">
                <a16:creationId xmlns:a16="http://schemas.microsoft.com/office/drawing/2014/main" id="{45E79913-C5BE-CF23-640A-9A57DB1302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475" y="1236444"/>
            <a:ext cx="6218238" cy="8572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9">
            <a:extLst>
              <a:ext uri="{FF2B5EF4-FFF2-40B4-BE49-F238E27FC236}">
                <a16:creationId xmlns:a16="http://schemas.microsoft.com/office/drawing/2014/main" id="{88C7B363-11E6-7207-3582-B63FCDD20CB7}"/>
              </a:ext>
            </a:extLst>
          </p:cNvPr>
          <p:cNvSpPr>
            <a:spLocks noChangeArrowheads="1"/>
          </p:cNvSpPr>
          <p:nvPr/>
        </p:nvSpPr>
        <p:spPr bwMode="auto">
          <a:xfrm>
            <a:off x="4625975" y="3470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32</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678502" y="335822"/>
            <a:ext cx="9127692" cy="769441"/>
          </a:xfrm>
          <a:prstGeom prst="rect">
            <a:avLst/>
          </a:prstGeom>
        </p:spPr>
        <p:txBody>
          <a:bodyPr wrap="none">
            <a:spAutoFit/>
          </a:bodyPr>
          <a:lstStyle/>
          <a:p>
            <a:r>
              <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Bonus Prizes—</a:t>
            </a:r>
            <a:r>
              <a:rPr lang="en-US" sz="40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a Northern Star Tradition!</a:t>
            </a:r>
            <a:endParaRPr lang="en-US" sz="4400" b="1" dirty="0">
              <a:ln>
                <a:solidFill>
                  <a:schemeClr val="tx1"/>
                </a:solidFill>
              </a:ln>
              <a:solidFill>
                <a:srgbClr val="C00000"/>
              </a:solidFill>
              <a:latin typeface="Adventure" panose="02000500000000000000" pitchFamily="2" charset="0"/>
              <a:ea typeface="Arial Black" charset="0"/>
              <a:cs typeface="Arial" panose="020B0604020202020204" pitchFamily="34" charset="0"/>
            </a:endParaRPr>
          </a:p>
        </p:txBody>
      </p:sp>
      <p:sp>
        <p:nvSpPr>
          <p:cNvPr id="2" name="Text Box 2">
            <a:extLst>
              <a:ext uri="{FF2B5EF4-FFF2-40B4-BE49-F238E27FC236}">
                <a16:creationId xmlns:a16="http://schemas.microsoft.com/office/drawing/2014/main" id="{0E139D4F-3A01-4490-85E3-7972C98E33E0}"/>
              </a:ext>
            </a:extLst>
          </p:cNvPr>
          <p:cNvSpPr txBox="1">
            <a:spLocks noChangeArrowheads="1"/>
          </p:cNvSpPr>
          <p:nvPr/>
        </p:nvSpPr>
        <p:spPr bwMode="auto">
          <a:xfrm>
            <a:off x="-308683" y="1054222"/>
            <a:ext cx="11822181" cy="362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R="0" algn="l">
              <a:lnSpc>
                <a:spcPct val="119000"/>
              </a:lnSpc>
              <a:spcBef>
                <a:spcPts val="0"/>
              </a:spcBef>
              <a:spcAft>
                <a:spcPts val="0"/>
              </a:spcAft>
            </a:pPr>
            <a:r>
              <a:rPr lang="en-US" sz="2800" b="1" kern="1400" dirty="0">
                <a:solidFill>
                  <a:srgbClr val="000000"/>
                </a:solidFill>
                <a:latin typeface="Symbol" panose="05050102010706020507" pitchFamily="18" charset="2"/>
              </a:rPr>
              <a:t>	</a:t>
            </a:r>
            <a:r>
              <a:rPr lang="en-US" sz="2800" b="1" kern="1400" dirty="0">
                <a:ln>
                  <a:noFill/>
                </a:ln>
                <a:solidFill>
                  <a:srgbClr val="C00000"/>
                </a:solidFill>
                <a:effectLst/>
                <a:latin typeface="Calibri" panose="020F0502020204030204" pitchFamily="34" charset="0"/>
              </a:rPr>
              <a:t>Bonus Prizes </a:t>
            </a:r>
            <a:r>
              <a:rPr lang="en-US" sz="2800" kern="1400" dirty="0">
                <a:ln>
                  <a:noFill/>
                </a:ln>
                <a:solidFill>
                  <a:srgbClr val="174074"/>
                </a:solidFill>
                <a:effectLst/>
                <a:latin typeface="Calibri" panose="020F0502020204030204" pitchFamily="34" charset="0"/>
              </a:rPr>
              <a:t>—</a:t>
            </a:r>
            <a:r>
              <a:rPr lang="en-US" sz="2800" kern="1400" dirty="0">
                <a:ln>
                  <a:noFill/>
                </a:ln>
                <a:solidFill>
                  <a:srgbClr val="00B0F0"/>
                </a:solidFill>
                <a:effectLst/>
                <a:latin typeface="Calibri" panose="020F0502020204030204" pitchFamily="34" charset="0"/>
              </a:rPr>
              <a:t> </a:t>
            </a:r>
            <a:r>
              <a:rPr lang="en-US" sz="2800" kern="1400" dirty="0">
                <a:ln>
                  <a:noFill/>
                </a:ln>
                <a:effectLst/>
                <a:latin typeface="Calibri" panose="020F0502020204030204" pitchFamily="34" charset="0"/>
              </a:rPr>
              <a:t>(All units eligible) Will be at Take Order pick up</a:t>
            </a:r>
            <a:r>
              <a:rPr lang="en-US" sz="2400" kern="1400" dirty="0">
                <a:ln>
                  <a:noFill/>
                </a:ln>
                <a:effectLst/>
                <a:latin typeface="Calibri" panose="020F0502020204030204" pitchFamily="34" charset="0"/>
              </a:rPr>
              <a:t>.</a:t>
            </a:r>
          </a:p>
          <a:p>
            <a:pPr marL="0" marR="0" indent="0" algn="l">
              <a:lnSpc>
                <a:spcPct val="119000"/>
              </a:lnSpc>
              <a:spcBef>
                <a:spcPts val="0"/>
              </a:spcBef>
              <a:spcAft>
                <a:spcPts val="0"/>
              </a:spcAft>
            </a:pPr>
            <a:r>
              <a:rPr lang="en-US" sz="2400" kern="1400" dirty="0">
                <a:ln>
                  <a:noFill/>
                </a:ln>
                <a:solidFill>
                  <a:srgbClr val="0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Sell 1 Item</a:t>
            </a:r>
            <a:r>
              <a:rPr lang="en-US" sz="2800" b="1" kern="1400" dirty="0">
                <a:ln>
                  <a:noFill/>
                </a:ln>
                <a:solidFill>
                  <a:srgbClr val="C00000"/>
                </a:solidFill>
                <a:effectLst/>
                <a:latin typeface="Calibri" panose="020F0502020204030204" pitchFamily="34" charset="0"/>
              </a:rPr>
              <a:t>— Patch</a:t>
            </a:r>
          </a:p>
          <a:p>
            <a:pPr marL="0" marR="0" indent="0" algn="l">
              <a:lnSpc>
                <a:spcPct val="119000"/>
              </a:lnSpc>
              <a:spcBef>
                <a:spcPts val="0"/>
              </a:spcBef>
              <a:spcAft>
                <a:spcPts val="0"/>
              </a:spcAft>
            </a:pPr>
            <a:r>
              <a:rPr lang="en-US" sz="2800" b="1" kern="1400" dirty="0">
                <a:ln>
                  <a:noFill/>
                </a:ln>
                <a:solidFill>
                  <a:srgbClr val="C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$200</a:t>
            </a:r>
            <a:r>
              <a:rPr lang="en-US" sz="2800" b="1" kern="1400" dirty="0">
                <a:ln>
                  <a:noFill/>
                </a:ln>
                <a:solidFill>
                  <a:srgbClr val="C00000"/>
                </a:solidFill>
                <a:effectLst/>
                <a:latin typeface="Calibri" panose="020F0502020204030204" pitchFamily="34" charset="0"/>
              </a:rPr>
              <a:t>—Slushie or Soda from Holiday/Circle K</a:t>
            </a:r>
          </a:p>
          <a:p>
            <a:pPr marL="0" marR="0" indent="0" algn="l">
              <a:lnSpc>
                <a:spcPct val="119000"/>
              </a:lnSpc>
              <a:spcBef>
                <a:spcPts val="0"/>
              </a:spcBef>
              <a:spcAft>
                <a:spcPts val="0"/>
              </a:spcAft>
            </a:pPr>
            <a:r>
              <a:rPr lang="en-US" sz="2800" b="1" kern="1400" dirty="0">
                <a:ln>
                  <a:noFill/>
                </a:ln>
                <a:solidFill>
                  <a:srgbClr val="C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$400</a:t>
            </a:r>
            <a:r>
              <a:rPr lang="en-US" sz="2800" b="1" kern="1400" dirty="0">
                <a:ln>
                  <a:noFill/>
                </a:ln>
                <a:solidFill>
                  <a:srgbClr val="C00000"/>
                </a:solidFill>
                <a:effectLst/>
                <a:latin typeface="Calibri" panose="020F0502020204030204" pitchFamily="34" charset="0"/>
              </a:rPr>
              <a:t>—Cookie Cup from Holiday/Circle K</a:t>
            </a:r>
          </a:p>
          <a:p>
            <a:pPr marL="0" marR="0" indent="0" algn="l">
              <a:lnSpc>
                <a:spcPct val="119000"/>
              </a:lnSpc>
              <a:spcBef>
                <a:spcPts val="0"/>
              </a:spcBef>
              <a:spcAft>
                <a:spcPts val="0"/>
              </a:spcAft>
            </a:pPr>
            <a:r>
              <a:rPr lang="en-US" sz="2800" b="1" kern="1400" dirty="0">
                <a:ln>
                  <a:noFill/>
                </a:ln>
                <a:solidFill>
                  <a:srgbClr val="C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$800 Club </a:t>
            </a:r>
            <a:r>
              <a:rPr lang="en-US" sz="2800" b="1" kern="1400" dirty="0">
                <a:ln>
                  <a:noFill/>
                </a:ln>
                <a:solidFill>
                  <a:srgbClr val="C00000"/>
                </a:solidFill>
                <a:effectLst/>
                <a:latin typeface="Calibri" panose="020F0502020204030204" pitchFamily="34" charset="0"/>
              </a:rPr>
              <a:t>— Animal Expedition &amp; </a:t>
            </a:r>
            <a:r>
              <a:rPr lang="en-US" sz="2800" b="1" kern="1400" dirty="0" err="1">
                <a:ln>
                  <a:noFill/>
                </a:ln>
                <a:solidFill>
                  <a:srgbClr val="C00000"/>
                </a:solidFill>
                <a:effectLst/>
                <a:latin typeface="Calibri" panose="020F0502020204030204" pitchFamily="34" charset="0"/>
              </a:rPr>
              <a:t>Firebuggz</a:t>
            </a:r>
            <a:r>
              <a:rPr lang="en-US" sz="2800" b="1" kern="1400" dirty="0">
                <a:ln>
                  <a:noFill/>
                </a:ln>
                <a:solidFill>
                  <a:srgbClr val="C00000"/>
                </a:solidFill>
                <a:effectLst/>
                <a:latin typeface="Calibri" panose="020F0502020204030204" pitchFamily="34" charset="0"/>
              </a:rPr>
              <a:t> Cone Cooker</a:t>
            </a:r>
          </a:p>
          <a:p>
            <a:pPr marL="0" marR="0" indent="0" algn="l">
              <a:lnSpc>
                <a:spcPct val="119000"/>
              </a:lnSpc>
              <a:spcBef>
                <a:spcPts val="0"/>
              </a:spcBef>
              <a:spcAft>
                <a:spcPts val="0"/>
              </a:spcAft>
            </a:pPr>
            <a:r>
              <a:rPr lang="en-US" sz="2800" b="1" kern="1400" dirty="0">
                <a:ln>
                  <a:noFill/>
                </a:ln>
                <a:solidFill>
                  <a:srgbClr val="C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$1200 </a:t>
            </a:r>
            <a:r>
              <a:rPr lang="en-US" sz="2800" b="1" kern="1400" dirty="0">
                <a:ln>
                  <a:noFill/>
                </a:ln>
                <a:solidFill>
                  <a:srgbClr val="C00000"/>
                </a:solidFill>
                <a:effectLst/>
                <a:latin typeface="Calibri" panose="020F0502020204030204" pitchFamily="34" charset="0"/>
              </a:rPr>
              <a:t>—Utensil Multi-tool</a:t>
            </a:r>
          </a:p>
          <a:p>
            <a:pPr marL="0" marR="0" indent="0" algn="l">
              <a:lnSpc>
                <a:spcPct val="119000"/>
              </a:lnSpc>
              <a:spcBef>
                <a:spcPts val="0"/>
              </a:spcBef>
              <a:spcAft>
                <a:spcPts val="0"/>
              </a:spcAft>
            </a:pPr>
            <a:r>
              <a:rPr lang="en-US" sz="2800" b="1" kern="1400" dirty="0">
                <a:ln>
                  <a:noFill/>
                </a:ln>
                <a:solidFill>
                  <a:srgbClr val="C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$1600</a:t>
            </a:r>
            <a:r>
              <a:rPr lang="en-US" sz="2800" b="1" kern="1400" dirty="0">
                <a:ln>
                  <a:noFill/>
                </a:ln>
                <a:solidFill>
                  <a:srgbClr val="C00000"/>
                </a:solidFill>
                <a:effectLst/>
                <a:latin typeface="Calibri" panose="020F0502020204030204" pitchFamily="34" charset="0"/>
              </a:rPr>
              <a:t>—</a:t>
            </a:r>
            <a:r>
              <a:rPr lang="en-US" sz="2800" b="1" kern="1400" dirty="0" err="1">
                <a:ln>
                  <a:noFill/>
                </a:ln>
                <a:solidFill>
                  <a:srgbClr val="C00000"/>
                </a:solidFill>
                <a:effectLst/>
                <a:latin typeface="Calibri" panose="020F0502020204030204" pitchFamily="34" charset="0"/>
              </a:rPr>
              <a:t>Firebuggz</a:t>
            </a:r>
            <a:r>
              <a:rPr lang="en-US" sz="2800" b="1" kern="1400" dirty="0">
                <a:ln>
                  <a:noFill/>
                </a:ln>
                <a:solidFill>
                  <a:srgbClr val="C00000"/>
                </a:solidFill>
                <a:effectLst/>
                <a:latin typeface="Calibri" panose="020F0502020204030204" pitchFamily="34" charset="0"/>
              </a:rPr>
              <a:t> Campfire “Fishing” pole	</a:t>
            </a:r>
          </a:p>
          <a:p>
            <a:pPr marL="0" marR="0" indent="0" algn="l">
              <a:lnSpc>
                <a:spcPct val="119000"/>
              </a:lnSpc>
              <a:spcBef>
                <a:spcPts val="0"/>
              </a:spcBef>
              <a:spcAft>
                <a:spcPts val="0"/>
              </a:spcAft>
            </a:pPr>
            <a:r>
              <a:rPr lang="en-US" sz="2800" b="1" kern="1400" dirty="0">
                <a:ln>
                  <a:noFill/>
                </a:ln>
                <a:solidFill>
                  <a:srgbClr val="C00000"/>
                </a:solidFill>
                <a:effectLst/>
                <a:latin typeface="Calibri" panose="020F0502020204030204" pitchFamily="34" charset="0"/>
              </a:rPr>
              <a:t>	</a:t>
            </a:r>
            <a:r>
              <a:rPr lang="en-US" sz="2800" b="1" kern="1400" dirty="0">
                <a:ln>
                  <a:noFill/>
                </a:ln>
                <a:solidFill>
                  <a:srgbClr val="174074"/>
                </a:solidFill>
                <a:effectLst/>
                <a:latin typeface="Calibri" panose="020F0502020204030204" pitchFamily="34" charset="0"/>
              </a:rPr>
              <a:t>$2000+ </a:t>
            </a:r>
            <a:r>
              <a:rPr lang="en-US" sz="2800" b="1" kern="1400" dirty="0">
                <a:ln>
                  <a:noFill/>
                </a:ln>
                <a:solidFill>
                  <a:srgbClr val="C00000"/>
                </a:solidFill>
                <a:effectLst/>
                <a:latin typeface="Calibri" panose="020F0502020204030204" pitchFamily="34" charset="0"/>
              </a:rPr>
              <a:t>— Adventures! </a:t>
            </a:r>
          </a:p>
          <a:p>
            <a:pPr marL="0" marR="0" indent="0" algn="l">
              <a:lnSpc>
                <a:spcPct val="119000"/>
              </a:lnSpc>
              <a:spcBef>
                <a:spcPts val="0"/>
              </a:spcBef>
              <a:spcAft>
                <a:spcPts val="0"/>
              </a:spcAft>
            </a:pPr>
            <a:r>
              <a:rPr lang="en-US" sz="2800" b="1" kern="1400" dirty="0">
                <a:solidFill>
                  <a:srgbClr val="C00000"/>
                </a:solidFill>
                <a:latin typeface="Calibri" panose="020F0502020204030204" pitchFamily="34" charset="0"/>
              </a:rPr>
              <a:t>	</a:t>
            </a:r>
            <a:r>
              <a:rPr lang="en-US" sz="2800" b="1" kern="1400" dirty="0">
                <a:ln>
                  <a:noFill/>
                </a:ln>
                <a:solidFill>
                  <a:srgbClr val="174074"/>
                </a:solidFill>
                <a:effectLst/>
                <a:latin typeface="Calibri" panose="020F0502020204030204" pitchFamily="34" charset="0"/>
              </a:rPr>
              <a:t>$2600</a:t>
            </a:r>
            <a:r>
              <a:rPr lang="en-US" sz="2800" b="1" kern="1400" dirty="0">
                <a:ln>
                  <a:noFill/>
                </a:ln>
                <a:solidFill>
                  <a:srgbClr val="C00000"/>
                </a:solidFill>
                <a:effectLst/>
                <a:latin typeface="Calibri" panose="020F0502020204030204" pitchFamily="34" charset="0"/>
              </a:rPr>
              <a:t>—Champions Pancake Breakfast! January 10, 2026 at Base Camp.	</a:t>
            </a:r>
            <a:r>
              <a:rPr lang="en-US" b="1" kern="1400" dirty="0">
                <a:ln>
                  <a:noFill/>
                </a:ln>
                <a:solidFill>
                  <a:srgbClr val="C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rgbClr val="C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bg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Calibri" panose="020F0502020204030204" pitchFamily="34" charset="0"/>
              </a:rPr>
              <a:t>	</a:t>
            </a:r>
            <a:endParaRPr kumimoji="0" lang="en-US" altLang="en-US" sz="1800" b="1" i="0" u="none" strike="noStrike" cap="none" normalizeH="0" baseline="0" dirty="0">
              <a:ln>
                <a:noFill/>
              </a:ln>
              <a:solidFill>
                <a:schemeClr val="bg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15C68B9D-4A17-4EA1-ABE1-2F6F472010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46912" y="3212584"/>
            <a:ext cx="1713885" cy="1890313"/>
          </a:xfrm>
          <a:prstGeom prst="rect">
            <a:avLst/>
          </a:prstGeom>
        </p:spPr>
      </p:pic>
    </p:spTree>
    <p:extLst>
      <p:ext uri="{BB962C8B-B14F-4D97-AF65-F5344CB8AC3E}">
        <p14:creationId xmlns:p14="http://schemas.microsoft.com/office/powerpoint/2010/main" val="3433324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434129" y="6606346"/>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33</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B8BCEDEC-06E0-420C-A79E-09EEE4616A9E}"/>
              </a:ext>
            </a:extLst>
          </p:cNvPr>
          <p:cNvSpPr/>
          <p:nvPr/>
        </p:nvSpPr>
        <p:spPr>
          <a:xfrm>
            <a:off x="639554" y="417617"/>
            <a:ext cx="2855269" cy="830997"/>
          </a:xfrm>
          <a:prstGeom prst="rect">
            <a:avLst/>
          </a:prstGeom>
        </p:spPr>
        <p:txBody>
          <a:bodyPr wrap="none">
            <a:spAutoFit/>
          </a:bodyPr>
          <a:lstStyle/>
          <a:p>
            <a:r>
              <a:rPr lang="en-US" sz="4800" b="1" dirty="0">
                <a:ln>
                  <a:solidFill>
                    <a:schemeClr val="tx1"/>
                  </a:solidFill>
                </a:ln>
                <a:solidFill>
                  <a:srgbClr val="C00000"/>
                </a:solidFill>
                <a:latin typeface="Adventure" panose="02000500000000000000" pitchFamily="2" charset="0"/>
                <a:ea typeface="Arial Black" charset="0"/>
                <a:cs typeface="Arial" panose="020B0604020202020204" pitchFamily="34" charset="0"/>
              </a:rPr>
              <a:t>Adventures</a:t>
            </a:r>
          </a:p>
        </p:txBody>
      </p:sp>
      <p:pic>
        <p:nvPicPr>
          <p:cNvPr id="21" name="Picture 20">
            <a:extLst>
              <a:ext uri="{FF2B5EF4-FFF2-40B4-BE49-F238E27FC236}">
                <a16:creationId xmlns:a16="http://schemas.microsoft.com/office/drawing/2014/main" id="{E2CBF881-9EB9-482A-975C-0E733F7379D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47050" y="4001696"/>
            <a:ext cx="1695972" cy="1166829"/>
          </a:xfrm>
          <a:prstGeom prst="rect">
            <a:avLst/>
          </a:prstGeom>
        </p:spPr>
      </p:pic>
      <p:pic>
        <p:nvPicPr>
          <p:cNvPr id="4100" name="Picture 4" descr="Minnesota Zoo asking lawmakers for $1.5M amid budget crisis | MPR News">
            <a:extLst>
              <a:ext uri="{FF2B5EF4-FFF2-40B4-BE49-F238E27FC236}">
                <a16:creationId xmlns:a16="http://schemas.microsoft.com/office/drawing/2014/main" id="{41F1F19B-1CF6-4073-B05F-7EC7345AF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8723" y="1660355"/>
            <a:ext cx="1243241" cy="7919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text&#10;&#10;Description automatically generated">
            <a:extLst>
              <a:ext uri="{FF2B5EF4-FFF2-40B4-BE49-F238E27FC236}">
                <a16:creationId xmlns:a16="http://schemas.microsoft.com/office/drawing/2014/main" id="{74BB6114-A8FC-4C2E-A349-D54607C55204}"/>
              </a:ext>
            </a:extLst>
          </p:cNvPr>
          <p:cNvPicPr>
            <a:picLocks noChangeAspect="1"/>
          </p:cNvPicPr>
          <p:nvPr/>
        </p:nvPicPr>
        <p:blipFill rotWithShape="1">
          <a:blip r:embed="rId5">
            <a:extLst>
              <a:ext uri="{28A0092B-C50C-407E-A947-70E740481C1C}">
                <a14:useLocalDpi xmlns:a14="http://schemas.microsoft.com/office/drawing/2010/main" val="0"/>
              </a:ext>
            </a:extLst>
          </a:blip>
          <a:srcRect r="68303"/>
          <a:stretch/>
        </p:blipFill>
        <p:spPr>
          <a:xfrm>
            <a:off x="9581008" y="5281861"/>
            <a:ext cx="2247982" cy="1182029"/>
          </a:xfrm>
          <a:prstGeom prst="rect">
            <a:avLst/>
          </a:prstGeom>
        </p:spPr>
      </p:pic>
      <p:pic>
        <p:nvPicPr>
          <p:cNvPr id="2052" name="Picture 4" descr="Minnesota Men's Hockey | Minneapolis MN">
            <a:extLst>
              <a:ext uri="{FF2B5EF4-FFF2-40B4-BE49-F238E27FC236}">
                <a16:creationId xmlns:a16="http://schemas.microsoft.com/office/drawing/2014/main" id="{C872FA7D-2A53-B372-89E5-642DD0360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2421" y="1707359"/>
            <a:ext cx="1411651" cy="1411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fish logo with text&#10;&#10;AI-generated content may be incorrect.">
            <a:extLst>
              <a:ext uri="{FF2B5EF4-FFF2-40B4-BE49-F238E27FC236}">
                <a16:creationId xmlns:a16="http://schemas.microsoft.com/office/drawing/2014/main" id="{89F2B54E-0DC3-6127-D8CD-88776391D3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9508" y="538231"/>
            <a:ext cx="1753731" cy="791254"/>
          </a:xfrm>
          <a:prstGeom prst="rect">
            <a:avLst/>
          </a:prstGeom>
        </p:spPr>
      </p:pic>
      <p:pic>
        <p:nvPicPr>
          <p:cNvPr id="11" name="Picture 10" descr="A green logo with text&#10;&#10;AI-generated content may be incorrect.">
            <a:extLst>
              <a:ext uri="{FF2B5EF4-FFF2-40B4-BE49-F238E27FC236}">
                <a16:creationId xmlns:a16="http://schemas.microsoft.com/office/drawing/2014/main" id="{A2E953E4-9DC5-EE14-838B-E5B7EF143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611" y="1329485"/>
            <a:ext cx="1444914" cy="1444914"/>
          </a:xfrm>
          <a:prstGeom prst="rect">
            <a:avLst/>
          </a:prstGeom>
        </p:spPr>
      </p:pic>
      <p:pic>
        <p:nvPicPr>
          <p:cNvPr id="16" name="Picture 15" descr="A logo of a scout camp&#10;&#10;AI-generated content may be incorrect.">
            <a:extLst>
              <a:ext uri="{FF2B5EF4-FFF2-40B4-BE49-F238E27FC236}">
                <a16:creationId xmlns:a16="http://schemas.microsoft.com/office/drawing/2014/main" id="{E2A0BFDB-30C5-7F9B-917E-B362391F4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9019" y="5452642"/>
            <a:ext cx="1063285" cy="1058559"/>
          </a:xfrm>
          <a:prstGeom prst="rect">
            <a:avLst/>
          </a:prstGeom>
        </p:spPr>
      </p:pic>
      <p:pic>
        <p:nvPicPr>
          <p:cNvPr id="20" name="Picture 19" descr="A logo for a camp&#10;&#10;AI-generated content may be incorrect.">
            <a:extLst>
              <a:ext uri="{FF2B5EF4-FFF2-40B4-BE49-F238E27FC236}">
                <a16:creationId xmlns:a16="http://schemas.microsoft.com/office/drawing/2014/main" id="{3008F6AA-2334-0AAB-78D0-260ACB130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9352" y="5460093"/>
            <a:ext cx="1146253" cy="1146253"/>
          </a:xfrm>
          <a:prstGeom prst="rect">
            <a:avLst/>
          </a:prstGeom>
        </p:spPr>
      </p:pic>
      <p:pic>
        <p:nvPicPr>
          <p:cNvPr id="25" name="Picture 24" descr="A logo for a science museum&#10;&#10;AI-generated content may be incorrect.">
            <a:extLst>
              <a:ext uri="{FF2B5EF4-FFF2-40B4-BE49-F238E27FC236}">
                <a16:creationId xmlns:a16="http://schemas.microsoft.com/office/drawing/2014/main" id="{158A4ED2-8AD5-A217-7E14-8844587C7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9496" y="258500"/>
            <a:ext cx="1189279" cy="1401855"/>
          </a:xfrm>
          <a:prstGeom prst="rect">
            <a:avLst/>
          </a:prstGeom>
        </p:spPr>
      </p:pic>
      <p:pic>
        <p:nvPicPr>
          <p:cNvPr id="28" name="Picture 27" descr="A solar panel and a string of lights&#10;&#10;AI-generated content may be incorrect.">
            <a:extLst>
              <a:ext uri="{FF2B5EF4-FFF2-40B4-BE49-F238E27FC236}">
                <a16:creationId xmlns:a16="http://schemas.microsoft.com/office/drawing/2014/main" id="{E42E2261-3E00-6B62-AD91-726D51D8B0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0336" y="4322184"/>
            <a:ext cx="1030937" cy="1030937"/>
          </a:xfrm>
          <a:prstGeom prst="rect">
            <a:avLst/>
          </a:prstGeom>
        </p:spPr>
      </p:pic>
      <p:pic>
        <p:nvPicPr>
          <p:cNvPr id="30" name="Picture 29" descr="A solar panel with two lights&#10;&#10;AI-generated content may be incorrect.">
            <a:extLst>
              <a:ext uri="{FF2B5EF4-FFF2-40B4-BE49-F238E27FC236}">
                <a16:creationId xmlns:a16="http://schemas.microsoft.com/office/drawing/2014/main" id="{80D2D0E3-764C-F32B-2166-6B0D55F8DF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2674" y="4280044"/>
            <a:ext cx="977662" cy="1030937"/>
          </a:xfrm>
          <a:prstGeom prst="rect">
            <a:avLst/>
          </a:prstGeom>
        </p:spPr>
      </p:pic>
      <p:pic>
        <p:nvPicPr>
          <p:cNvPr id="32" name="Picture 31" descr="Two walkie talkie with a green screen&#10;&#10;AI-generated content may be incorrect.">
            <a:extLst>
              <a:ext uri="{FF2B5EF4-FFF2-40B4-BE49-F238E27FC236}">
                <a16:creationId xmlns:a16="http://schemas.microsoft.com/office/drawing/2014/main" id="{B0AE93D2-3D88-C4F4-142B-DD84DD3BF8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01059" y="4228372"/>
            <a:ext cx="862618" cy="1224270"/>
          </a:xfrm>
          <a:prstGeom prst="rect">
            <a:avLst/>
          </a:prstGeom>
        </p:spPr>
      </p:pic>
      <p:pic>
        <p:nvPicPr>
          <p:cNvPr id="37" name="Picture 36" descr="A person on a rock wall&#10;&#10;AI-generated content may be incorrect.">
            <a:extLst>
              <a:ext uri="{FF2B5EF4-FFF2-40B4-BE49-F238E27FC236}">
                <a16:creationId xmlns:a16="http://schemas.microsoft.com/office/drawing/2014/main" id="{F5283371-8820-2343-E917-2EB9C8A9B6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1427" y="4966175"/>
            <a:ext cx="2619375" cy="1743075"/>
          </a:xfrm>
          <a:prstGeom prst="rect">
            <a:avLst/>
          </a:prstGeom>
        </p:spPr>
      </p:pic>
      <p:pic>
        <p:nvPicPr>
          <p:cNvPr id="39" name="Picture 38" descr="A group of people dancing in a dark room&#10;&#10;AI-generated content may be incorrect.">
            <a:extLst>
              <a:ext uri="{FF2B5EF4-FFF2-40B4-BE49-F238E27FC236}">
                <a16:creationId xmlns:a16="http://schemas.microsoft.com/office/drawing/2014/main" id="{86C2F6CD-6D04-2F13-2051-A3B2DCA856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052" y="1422382"/>
            <a:ext cx="2964153" cy="1976102"/>
          </a:xfrm>
          <a:prstGeom prst="rect">
            <a:avLst/>
          </a:prstGeom>
        </p:spPr>
      </p:pic>
      <p:pic>
        <p:nvPicPr>
          <p:cNvPr id="41" name="Picture 40" descr="A close up of a screen&#10;&#10;AI-generated content may be incorrect.">
            <a:extLst>
              <a:ext uri="{FF2B5EF4-FFF2-40B4-BE49-F238E27FC236}">
                <a16:creationId xmlns:a16="http://schemas.microsoft.com/office/drawing/2014/main" id="{4F526CAC-48E8-795A-A92E-2F35C9401FB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3" y="2938926"/>
            <a:ext cx="2161361" cy="1210362"/>
          </a:xfrm>
          <a:prstGeom prst="rect">
            <a:avLst/>
          </a:prstGeom>
        </p:spPr>
      </p:pic>
      <p:pic>
        <p:nvPicPr>
          <p:cNvPr id="45" name="Picture 44" descr="A red circle with white text and a crack in the middle&#10;&#10;AI-generated content may be incorrect.">
            <a:extLst>
              <a:ext uri="{FF2B5EF4-FFF2-40B4-BE49-F238E27FC236}">
                <a16:creationId xmlns:a16="http://schemas.microsoft.com/office/drawing/2014/main" id="{C8DD4A02-4967-F48E-9251-E22EC2199B9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5276" y="5149347"/>
            <a:ext cx="1159505" cy="1159505"/>
          </a:xfrm>
          <a:prstGeom prst="rect">
            <a:avLst/>
          </a:prstGeom>
        </p:spPr>
      </p:pic>
      <p:pic>
        <p:nvPicPr>
          <p:cNvPr id="46" name="Picture 45" descr="A blue fish logo with text&#10;&#10;AI-generated content may be incorrect.">
            <a:extLst>
              <a:ext uri="{FF2B5EF4-FFF2-40B4-BE49-F238E27FC236}">
                <a16:creationId xmlns:a16="http://schemas.microsoft.com/office/drawing/2014/main" id="{9C302E70-EF98-F39F-CEF5-875BAEEB66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1616" y="328029"/>
            <a:ext cx="1753731" cy="791254"/>
          </a:xfrm>
          <a:prstGeom prst="rect">
            <a:avLst/>
          </a:prstGeom>
        </p:spPr>
      </p:pic>
      <p:pic>
        <p:nvPicPr>
          <p:cNvPr id="48" name="Picture 47" descr="People looking at a shark in a tank&#10;&#10;AI-generated content may be incorrect.">
            <a:extLst>
              <a:ext uri="{FF2B5EF4-FFF2-40B4-BE49-F238E27FC236}">
                <a16:creationId xmlns:a16="http://schemas.microsoft.com/office/drawing/2014/main" id="{6265A2CD-5C37-2397-C346-275EDDF46D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23724" y="59965"/>
            <a:ext cx="2171319" cy="1444914"/>
          </a:xfrm>
          <a:prstGeom prst="rect">
            <a:avLst/>
          </a:prstGeom>
        </p:spPr>
      </p:pic>
      <p:pic>
        <p:nvPicPr>
          <p:cNvPr id="6146" name="Picture 2" descr="UMD Men's Hockey">
            <a:extLst>
              <a:ext uri="{FF2B5EF4-FFF2-40B4-BE49-F238E27FC236}">
                <a16:creationId xmlns:a16="http://schemas.microsoft.com/office/drawing/2014/main" id="{88080B98-C3A2-A701-EB30-E7728D17AA5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44072" y="2265160"/>
            <a:ext cx="1444914" cy="144491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855E32C7-0727-4802-032D-88586F2CA607}"/>
              </a:ext>
            </a:extLst>
          </p:cNvPr>
          <p:cNvPicPr>
            <a:picLocks noChangeAspect="1"/>
          </p:cNvPicPr>
          <p:nvPr/>
        </p:nvPicPr>
        <p:blipFill>
          <a:blip r:embed="rId21"/>
          <a:srcRect l="8007" t="16051" r="8675" b="19817"/>
          <a:stretch>
            <a:fillRect/>
          </a:stretch>
        </p:blipFill>
        <p:spPr>
          <a:xfrm>
            <a:off x="6595073" y="4947300"/>
            <a:ext cx="2666503" cy="1710405"/>
          </a:xfrm>
          <a:prstGeom prst="rect">
            <a:avLst/>
          </a:prstGeom>
        </p:spPr>
      </p:pic>
      <p:pic>
        <p:nvPicPr>
          <p:cNvPr id="53" name="Picture 52">
            <a:extLst>
              <a:ext uri="{FF2B5EF4-FFF2-40B4-BE49-F238E27FC236}">
                <a16:creationId xmlns:a16="http://schemas.microsoft.com/office/drawing/2014/main" id="{6CC5F4C7-7501-A7B3-F8EC-AE67C88CE181}"/>
              </a:ext>
            </a:extLst>
          </p:cNvPr>
          <p:cNvPicPr>
            <a:picLocks noChangeAspect="1"/>
          </p:cNvPicPr>
          <p:nvPr/>
        </p:nvPicPr>
        <p:blipFill>
          <a:blip r:embed="rId22"/>
          <a:stretch>
            <a:fillRect/>
          </a:stretch>
        </p:blipFill>
        <p:spPr>
          <a:xfrm>
            <a:off x="7047761" y="2968583"/>
            <a:ext cx="2561700" cy="1720937"/>
          </a:xfrm>
          <a:prstGeom prst="rect">
            <a:avLst/>
          </a:prstGeom>
        </p:spPr>
      </p:pic>
    </p:spTree>
    <p:extLst>
      <p:ext uri="{BB962C8B-B14F-4D97-AF65-F5344CB8AC3E}">
        <p14:creationId xmlns:p14="http://schemas.microsoft.com/office/powerpoint/2010/main" val="2154026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63734"/>
            <a:ext cx="5966848" cy="2324746"/>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Resources</a:t>
            </a:r>
            <a:endParaRPr lang="en-US" sz="5400" dirty="0">
              <a:ln>
                <a:solidFill>
                  <a:schemeClr val="tx1"/>
                </a:solidFill>
              </a:ln>
              <a:solidFill>
                <a:srgbClr val="C00000"/>
              </a:solidFill>
              <a:latin typeface="Adventure" panose="020005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of animals in different poses&#10;&#10;AI-generated content may be incorrect.">
            <a:extLst>
              <a:ext uri="{FF2B5EF4-FFF2-40B4-BE49-F238E27FC236}">
                <a16:creationId xmlns:a16="http://schemas.microsoft.com/office/drawing/2014/main" id="{EED70D2D-B7CD-06E0-7588-8689F25A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844" y="1463039"/>
            <a:ext cx="3660239" cy="3815437"/>
          </a:xfrm>
          <a:prstGeom prst="rect">
            <a:avLst/>
          </a:prstGeom>
        </p:spPr>
      </p:pic>
    </p:spTree>
    <p:extLst>
      <p:ext uri="{BB962C8B-B14F-4D97-AF65-F5344CB8AC3E}">
        <p14:creationId xmlns:p14="http://schemas.microsoft.com/office/powerpoint/2010/main" val="525745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386208" y="665154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35</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 Box 2">
            <a:extLst>
              <a:ext uri="{FF2B5EF4-FFF2-40B4-BE49-F238E27FC236}">
                <a16:creationId xmlns:a16="http://schemas.microsoft.com/office/drawing/2014/main" id="{E6B20D4E-F85C-4029-A9AA-586A07CFFF62}"/>
              </a:ext>
            </a:extLst>
          </p:cNvPr>
          <p:cNvSpPr txBox="1">
            <a:spLocks noChangeArrowheads="1"/>
          </p:cNvSpPr>
          <p:nvPr/>
        </p:nvSpPr>
        <p:spPr bwMode="auto">
          <a:xfrm>
            <a:off x="837275" y="402743"/>
            <a:ext cx="8587462" cy="59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b="1" dirty="0">
                <a:ln>
                  <a:solidFill>
                    <a:schemeClr val="tx1"/>
                  </a:solidFill>
                </a:ln>
                <a:solidFill>
                  <a:srgbClr val="C00000"/>
                </a:solidFill>
                <a:latin typeface="Adventure" panose="02000500000000000000" pitchFamily="2" charset="0"/>
                <a:cs typeface="Arial" panose="020B0604020202020204" pitchFamily="34" charset="0"/>
              </a:rPr>
              <a:t>Unit Kick off</a:t>
            </a:r>
            <a:endParaRPr kumimoji="0" lang="en-US" altLang="en-US" sz="3600" b="0" i="0" u="none" strike="noStrike" cap="none" normalizeH="0" baseline="0" dirty="0">
              <a:ln>
                <a:solidFill>
                  <a:schemeClr val="tx1"/>
                </a:solidFill>
              </a:ln>
              <a:solidFill>
                <a:srgbClr val="C00000"/>
              </a:solidFill>
              <a:effectLst/>
              <a:latin typeface="Adventure" panose="02000500000000000000" pitchFamily="2" charset="0"/>
              <a:cs typeface="Arial" panose="020B0604020202020204" pitchFamily="34" charset="0"/>
            </a:endParaRPr>
          </a:p>
        </p:txBody>
      </p:sp>
      <p:sp>
        <p:nvSpPr>
          <p:cNvPr id="5" name="Text Box 3">
            <a:extLst>
              <a:ext uri="{FF2B5EF4-FFF2-40B4-BE49-F238E27FC236}">
                <a16:creationId xmlns:a16="http://schemas.microsoft.com/office/drawing/2014/main" id="{5CD19692-35A2-4793-96B3-3294DFF0DA80}"/>
              </a:ext>
            </a:extLst>
          </p:cNvPr>
          <p:cNvSpPr txBox="1">
            <a:spLocks noChangeArrowheads="1"/>
          </p:cNvSpPr>
          <p:nvPr/>
        </p:nvSpPr>
        <p:spPr bwMode="auto">
          <a:xfrm>
            <a:off x="1068798" y="1295484"/>
            <a:ext cx="10054403" cy="3631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indent="0" algn="l">
              <a:lnSpc>
                <a:spcPct val="119000"/>
              </a:lnSpc>
              <a:spcBef>
                <a:spcPts val="0"/>
              </a:spcBef>
              <a:spcAft>
                <a:spcPts val="0"/>
              </a:spcAft>
            </a:pPr>
            <a:r>
              <a:rPr lang="en-US" sz="2800" b="1" kern="1400" dirty="0">
                <a:ln>
                  <a:noFill/>
                </a:ln>
                <a:solidFill>
                  <a:srgbClr val="000000"/>
                </a:solidFill>
                <a:effectLst/>
                <a:latin typeface="Calibri" panose="020F0502020204030204" pitchFamily="34" charset="0"/>
              </a:rPr>
              <a:t>The Kick-off sets the tone for your popcorn sale. Motivated Scouts and, more importantly, motivated Parents are the key to a successful sale. </a:t>
            </a:r>
          </a:p>
          <a:p>
            <a:pPr marL="457200" marR="0" indent="-457200" algn="l">
              <a:lnSpc>
                <a:spcPct val="119000"/>
              </a:lnSpc>
              <a:spcBef>
                <a:spcPts val="0"/>
              </a:spcBef>
              <a:spcAft>
                <a:spcPts val="0"/>
              </a:spcAft>
              <a:buFont typeface="Arial" panose="020B0604020202020204" pitchFamily="34" charset="0"/>
              <a:buChar char="•"/>
            </a:pPr>
            <a:r>
              <a:rPr lang="en-US" sz="2800" b="1" kern="1400" dirty="0">
                <a:solidFill>
                  <a:srgbClr val="000000"/>
                </a:solidFill>
                <a:latin typeface="Calibri" panose="020F0502020204030204" pitchFamily="34" charset="0"/>
              </a:rPr>
              <a:t>Make it FUN!</a:t>
            </a:r>
          </a:p>
          <a:p>
            <a:pPr marL="342900" marR="0" indent="-342900" algn="l">
              <a:lnSpc>
                <a:spcPct val="119000"/>
              </a:lnSpc>
              <a:spcBef>
                <a:spcPts val="0"/>
              </a:spcBef>
              <a:spcAft>
                <a:spcPts val="0"/>
              </a:spcAft>
              <a:buFont typeface="Arial" panose="020B0604020202020204" pitchFamily="34" charset="0"/>
              <a:buChar char="•"/>
            </a:pPr>
            <a:r>
              <a:rPr lang="en-US" sz="2800" b="1" kern="1400" dirty="0">
                <a:ln>
                  <a:noFill/>
                </a:ln>
                <a:solidFill>
                  <a:srgbClr val="000000"/>
                </a:solidFill>
                <a:effectLst/>
                <a:latin typeface="Calibri" panose="020F0502020204030204" pitchFamily="34" charset="0"/>
              </a:rPr>
              <a:t>Explain WHY the money is needed</a:t>
            </a:r>
          </a:p>
          <a:p>
            <a:pPr marL="342900" marR="0" indent="-342900" algn="l">
              <a:lnSpc>
                <a:spcPct val="119000"/>
              </a:lnSpc>
              <a:spcBef>
                <a:spcPts val="0"/>
              </a:spcBef>
              <a:spcAft>
                <a:spcPts val="0"/>
              </a:spcAft>
              <a:buFont typeface="Arial" panose="020B0604020202020204" pitchFamily="34" charset="0"/>
              <a:buChar char="•"/>
            </a:pPr>
            <a:r>
              <a:rPr lang="en-US" sz="2800" b="1" kern="1400" dirty="0">
                <a:solidFill>
                  <a:srgbClr val="000000"/>
                </a:solidFill>
                <a:latin typeface="Calibri" panose="020F0502020204030204" pitchFamily="34" charset="0"/>
              </a:rPr>
              <a:t>Give away prizes!</a:t>
            </a:r>
          </a:p>
          <a:p>
            <a:pPr marL="342900" marR="0" indent="-342900" algn="l">
              <a:lnSpc>
                <a:spcPct val="119000"/>
              </a:lnSpc>
              <a:spcBef>
                <a:spcPts val="0"/>
              </a:spcBef>
              <a:spcAft>
                <a:spcPts val="0"/>
              </a:spcAft>
              <a:buFont typeface="Arial" panose="020B0604020202020204" pitchFamily="34" charset="0"/>
              <a:buChar char="•"/>
            </a:pPr>
            <a:r>
              <a:rPr lang="en-US" sz="2800" b="1" kern="1400" dirty="0">
                <a:ln>
                  <a:noFill/>
                </a:ln>
                <a:solidFill>
                  <a:srgbClr val="000000"/>
                </a:solidFill>
                <a:effectLst/>
                <a:latin typeface="Calibri" panose="020F0502020204030204" pitchFamily="34" charset="0"/>
              </a:rPr>
              <a:t>Have a Scout from last year talk about what they did</a:t>
            </a:r>
          </a:p>
          <a:p>
            <a:pPr marL="342900" marR="0" indent="-342900" algn="l">
              <a:lnSpc>
                <a:spcPct val="119000"/>
              </a:lnSpc>
              <a:spcBef>
                <a:spcPts val="0"/>
              </a:spcBef>
              <a:spcAft>
                <a:spcPts val="0"/>
              </a:spcAft>
              <a:buFont typeface="Arial" panose="020B0604020202020204" pitchFamily="34" charset="0"/>
              <a:buChar char="•"/>
            </a:pPr>
            <a:r>
              <a:rPr lang="en-US" sz="2800" b="1" kern="1400" dirty="0">
                <a:solidFill>
                  <a:srgbClr val="000000"/>
                </a:solidFill>
                <a:latin typeface="Calibri" panose="020F0502020204030204" pitchFamily="34" charset="0"/>
              </a:rPr>
              <a:t>SPEND THE MONEY!</a:t>
            </a:r>
            <a:endParaRPr lang="en-US" sz="2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2800" b="1" i="1" kern="1400" dirty="0">
                <a:ln>
                  <a:noFill/>
                </a:ln>
                <a:solidFill>
                  <a:srgbClr val="000000"/>
                </a:solidFill>
                <a:effectLst/>
                <a:latin typeface="Calibri" panose="020F0502020204030204" pitchFamily="34" charset="0"/>
              </a:rPr>
              <a:t> </a:t>
            </a:r>
            <a:endParaRPr lang="en-US" sz="2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2400" b="1" kern="1400" dirty="0">
                <a:ln>
                  <a:noFill/>
                </a:ln>
                <a:solidFill>
                  <a:srgbClr val="000000"/>
                </a:solidFill>
                <a:effectLst/>
                <a:latin typeface="Calibri" panose="020F0502020204030204" pitchFamily="34" charset="0"/>
              </a:rPr>
              <a:t> </a:t>
            </a:r>
            <a:endParaRPr lang="en-US" sz="2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endParaRPr lang="en-US" sz="1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018517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66CDF03A-0F42-F949-9059-77568AEE3E97}"/>
              </a:ext>
            </a:extLst>
          </p:cNvPr>
          <p:cNvSpPr>
            <a:spLocks noGrp="1"/>
          </p:cNvSpPr>
          <p:nvPr>
            <p:ph type="sldNum" sz="quarter" idx="12"/>
          </p:nvPr>
        </p:nvSpPr>
        <p:spPr>
          <a:xfrm>
            <a:off x="11386208" y="6651542"/>
            <a:ext cx="771726" cy="102718"/>
          </a:xfrm>
        </p:spPr>
        <p:txBody>
          <a:bodyPr/>
          <a:lstStyle/>
          <a:p>
            <a:fld id="{383E00F3-DEE0-4A8F-B505-17C6A281DD61}" type="slidenum">
              <a:rPr lang="en-US" sz="75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rPr>
              <a:pPr/>
              <a:t>36</a:t>
            </a:fld>
            <a:endParaRPr lang="en-US" sz="750" dirty="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 Box 2">
            <a:extLst>
              <a:ext uri="{FF2B5EF4-FFF2-40B4-BE49-F238E27FC236}">
                <a16:creationId xmlns:a16="http://schemas.microsoft.com/office/drawing/2014/main" id="{E6B20D4E-F85C-4029-A9AA-586A07CFFF62}"/>
              </a:ext>
            </a:extLst>
          </p:cNvPr>
          <p:cNvSpPr txBox="1">
            <a:spLocks noChangeArrowheads="1"/>
          </p:cNvSpPr>
          <p:nvPr/>
        </p:nvSpPr>
        <p:spPr bwMode="auto">
          <a:xfrm>
            <a:off x="837275" y="402743"/>
            <a:ext cx="8587462" cy="596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400" b="1" dirty="0">
                <a:ln>
                  <a:solidFill>
                    <a:schemeClr val="tx1"/>
                  </a:solidFill>
                </a:ln>
                <a:solidFill>
                  <a:srgbClr val="C00000"/>
                </a:solidFill>
                <a:latin typeface="Adventure" panose="02000500000000000000" pitchFamily="2" charset="0"/>
                <a:cs typeface="Arial" panose="020B0604020202020204" pitchFamily="34" charset="0"/>
              </a:rPr>
              <a:t>Popcorn kick off</a:t>
            </a:r>
            <a:endParaRPr kumimoji="0" lang="en-US" altLang="en-US" sz="3600" b="0" i="0" u="none" strike="noStrike" cap="none" normalizeH="0" baseline="0" dirty="0">
              <a:ln>
                <a:solidFill>
                  <a:schemeClr val="tx1"/>
                </a:solidFill>
              </a:ln>
              <a:solidFill>
                <a:srgbClr val="C00000"/>
              </a:solidFill>
              <a:effectLst/>
              <a:latin typeface="Adventure" panose="02000500000000000000" pitchFamily="2" charset="0"/>
              <a:cs typeface="Arial" panose="020B0604020202020204" pitchFamily="34" charset="0"/>
            </a:endParaRPr>
          </a:p>
        </p:txBody>
      </p:sp>
      <p:sp>
        <p:nvSpPr>
          <p:cNvPr id="8" name="Text Box 7">
            <a:extLst>
              <a:ext uri="{FF2B5EF4-FFF2-40B4-BE49-F238E27FC236}">
                <a16:creationId xmlns:a16="http://schemas.microsoft.com/office/drawing/2014/main" id="{D1D1D554-B802-4204-BF64-5F6DA5D9B653}"/>
              </a:ext>
            </a:extLst>
          </p:cNvPr>
          <p:cNvSpPr txBox="1">
            <a:spLocks noChangeArrowheads="1"/>
          </p:cNvSpPr>
          <p:nvPr/>
        </p:nvSpPr>
        <p:spPr bwMode="auto">
          <a:xfrm>
            <a:off x="6341184" y="4926508"/>
            <a:ext cx="4366573" cy="1725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B050"/>
                </a:solidFill>
                <a:effectLst/>
                <a:latin typeface="Gill Sans MT" panose="020B0502020104020203" pitchFamily="34" charset="0"/>
              </a:rPr>
              <a:t>Emails with the sign-up information will be sent out early August to all registered Scouts in the Trails End app, as well as unit chairs.  Emails will be sent to popcorn chairs to forward to parents and Scouts</a:t>
            </a:r>
            <a:r>
              <a:rPr kumimoji="0" lang="en-US" altLang="en-US" sz="1600" b="1" i="0" u="none" strike="noStrike" cap="none" normalizeH="0" baseline="0" dirty="0">
                <a:ln>
                  <a:noFill/>
                </a:ln>
                <a:solidFill>
                  <a:srgbClr val="00B0F0"/>
                </a:solidFill>
                <a:effectLst/>
                <a:latin typeface="Gill Sans MT" panose="020B0502020104020203" pitchFamily="34" charset="0"/>
              </a:rPr>
              <a:t>.</a:t>
            </a:r>
            <a:endParaRPr kumimoji="0" lang="en-US" altLang="en-US" sz="2400" b="1" i="0" u="none" strike="noStrike" cap="none" normalizeH="0" baseline="0" dirty="0">
              <a:ln>
                <a:noFill/>
              </a:ln>
              <a:solidFill>
                <a:srgbClr val="00B0F0"/>
              </a:solidFill>
              <a:effectLst/>
              <a:latin typeface="Arial" panose="020B0604020202020204" pitchFamily="34" charset="0"/>
            </a:endParaRPr>
          </a:p>
        </p:txBody>
      </p:sp>
      <p:sp>
        <p:nvSpPr>
          <p:cNvPr id="10" name="TextBox 9">
            <a:extLst>
              <a:ext uri="{FF2B5EF4-FFF2-40B4-BE49-F238E27FC236}">
                <a16:creationId xmlns:a16="http://schemas.microsoft.com/office/drawing/2014/main" id="{75D3D954-75D0-C465-18F9-C88A7C9F5B61}"/>
              </a:ext>
            </a:extLst>
          </p:cNvPr>
          <p:cNvSpPr txBox="1"/>
          <p:nvPr/>
        </p:nvSpPr>
        <p:spPr>
          <a:xfrm>
            <a:off x="99011" y="1292973"/>
            <a:ext cx="11673060" cy="5355312"/>
          </a:xfrm>
          <a:prstGeom prst="rect">
            <a:avLst/>
          </a:prstGeom>
          <a:noFill/>
        </p:spPr>
        <p:txBody>
          <a:bodyPr wrap="square">
            <a:spAutoFit/>
          </a:bodyPr>
          <a:lstStyle/>
          <a:p>
            <a:r>
              <a:rPr lang="en-US" sz="2000" dirty="0"/>
              <a:t>The Kick Off is for all Scouts selling popcorn and their families. Encourage all of your Scouts to attend this Open House style event! This year there are 2 locations to choose from, both on Sep 13.</a:t>
            </a:r>
          </a:p>
          <a:p>
            <a:endParaRPr lang="en-US" sz="2000" dirty="0"/>
          </a:p>
          <a:p>
            <a:r>
              <a:rPr lang="en-US" sz="2400" dirty="0">
                <a:solidFill>
                  <a:srgbClr val="C00000"/>
                </a:solidFill>
              </a:rPr>
              <a:t>Date:  Saturday, Sept. 13</a:t>
            </a:r>
          </a:p>
          <a:p>
            <a:r>
              <a:rPr lang="en-US" sz="2400" dirty="0">
                <a:solidFill>
                  <a:srgbClr val="C00000"/>
                </a:solidFill>
              </a:rPr>
              <a:t>10am-12pm @ Hermantown/Duluth Service Center-3877 Stebner Road, Hermantown, MN</a:t>
            </a:r>
          </a:p>
          <a:p>
            <a:r>
              <a:rPr lang="en-US" sz="2400" dirty="0">
                <a:solidFill>
                  <a:srgbClr val="C00000"/>
                </a:solidFill>
              </a:rPr>
              <a:t>1pm-4pm @ Base Camp—6202 Bloomington Road, Fort Snelling, MN 55111.</a:t>
            </a:r>
          </a:p>
          <a:p>
            <a:r>
              <a:rPr lang="en-US" sz="2400" dirty="0">
                <a:solidFill>
                  <a:srgbClr val="C00000"/>
                </a:solidFill>
              </a:rPr>
              <a:t>	Stations: (subject to change)</a:t>
            </a:r>
          </a:p>
          <a:p>
            <a:r>
              <a:rPr lang="en-US" sz="2400" dirty="0">
                <a:solidFill>
                  <a:srgbClr val="C00000"/>
                </a:solidFill>
              </a:rPr>
              <a:t>		Prize Extravaganza/Bonus Prizes/Adventures</a:t>
            </a:r>
          </a:p>
          <a:p>
            <a:r>
              <a:rPr lang="en-US" sz="2400" dirty="0">
                <a:solidFill>
                  <a:srgbClr val="C00000"/>
                </a:solidFill>
              </a:rPr>
              <a:t>		Trail’s End App		Practice Your Pitch</a:t>
            </a:r>
          </a:p>
          <a:p>
            <a:r>
              <a:rPr lang="en-US" sz="2400" dirty="0">
                <a:solidFill>
                  <a:srgbClr val="C00000"/>
                </a:solidFill>
              </a:rPr>
              <a:t>		Hometown Heroes	Storefront Success</a:t>
            </a:r>
          </a:p>
          <a:p>
            <a:r>
              <a:rPr lang="en-US" sz="2400" dirty="0">
                <a:solidFill>
                  <a:srgbClr val="C00000"/>
                </a:solidFill>
              </a:rPr>
              <a:t>				AND MORE!</a:t>
            </a:r>
          </a:p>
          <a:p>
            <a:endParaRPr lang="en-US" dirty="0"/>
          </a:p>
          <a:p>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378698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What’s New??</a:t>
            </a:r>
            <a:endParaRPr lang="en-US" dirty="0">
              <a:ln>
                <a:solidFill>
                  <a:schemeClr val="tx1"/>
                </a:solidFill>
              </a:ln>
              <a:solidFill>
                <a:srgbClr val="C00000"/>
              </a:solidFill>
              <a:latin typeface="Adventure" panose="020005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518354" y="1460699"/>
            <a:ext cx="11065987" cy="5970865"/>
          </a:xfrm>
          <a:prstGeom prst="rect">
            <a:avLst/>
          </a:prstGeom>
          <a:noFill/>
        </p:spPr>
        <p:txBody>
          <a:bodyPr wrap="square" rtlCol="0">
            <a:spAutoFit/>
          </a:bodyPr>
          <a:lstStyle/>
          <a:p>
            <a:r>
              <a:rPr lang="en-US" sz="2400" b="1" dirty="0"/>
              <a:t>· NEW App design</a:t>
            </a:r>
          </a:p>
          <a:p>
            <a:r>
              <a:rPr lang="en-US" sz="2400" b="1" dirty="0"/>
              <a:t>· Tap to Pay—No need for Square readers!</a:t>
            </a:r>
          </a:p>
          <a:p>
            <a:r>
              <a:rPr lang="en-US" sz="2400" b="1" dirty="0"/>
              <a:t>· NEW—Video Tips and Help for Scouts and Parents (starring Northern Star’s own JJ!)</a:t>
            </a:r>
          </a:p>
          <a:p>
            <a:r>
              <a:rPr lang="en-US" sz="2400" b="1" dirty="0"/>
              <a:t>· NEW—Prizes at all levels</a:t>
            </a:r>
          </a:p>
          <a:p>
            <a:r>
              <a:rPr lang="en-US" sz="2400" b="1" dirty="0"/>
              <a:t>· Many new gift cards to choose from with Trail’s End prize points</a:t>
            </a:r>
          </a:p>
          <a:p>
            <a:r>
              <a:rPr lang="en-US" sz="2400" b="1" dirty="0"/>
              <a:t>· Bonus 0.5 points for Hometown Hero sales!</a:t>
            </a:r>
          </a:p>
          <a:p>
            <a:r>
              <a:rPr lang="en-US" sz="2400" b="1" dirty="0"/>
              <a:t>· New Online Scout page design</a:t>
            </a:r>
          </a:p>
          <a:p>
            <a:r>
              <a:rPr lang="en-US" sz="2400" b="1" dirty="0"/>
              <a:t>· Simplified pricing</a:t>
            </a:r>
          </a:p>
          <a:p>
            <a:r>
              <a:rPr lang="en-US" sz="2400" b="1" dirty="0"/>
              <a:t>· No artificial colors or flavors in popcorn</a:t>
            </a:r>
          </a:p>
          <a:p>
            <a:r>
              <a:rPr lang="en-US" sz="2400" b="1" dirty="0"/>
              <a:t>· Scouting America branding and photos on packaging</a:t>
            </a:r>
          </a:p>
          <a:p>
            <a:r>
              <a:rPr lang="en-US" sz="2400" b="1" dirty="0"/>
              <a:t>· Bonus prizes!</a:t>
            </a:r>
          </a:p>
          <a:p>
            <a:r>
              <a:rPr lang="en-US" sz="2400" b="1" dirty="0"/>
              <a:t>· New Adventures!</a:t>
            </a:r>
          </a:p>
          <a:p>
            <a:endParaRPr lang="en-US" sz="2400" dirty="0"/>
          </a:p>
          <a:p>
            <a:r>
              <a:rPr lang="en-US" sz="2400" dirty="0"/>
              <a:t> </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384558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82053" y="299763"/>
            <a:ext cx="6784816"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Payments</a:t>
            </a:r>
            <a:endParaRPr lang="en-US" dirty="0">
              <a:ln>
                <a:solidFill>
                  <a:schemeClr val="tx1"/>
                </a:solidFill>
              </a:ln>
              <a:solidFill>
                <a:srgbClr val="C00000"/>
              </a:solidFill>
              <a:latin typeface="Adventure" panose="02000500000000000000" pitchFamily="2" charset="0"/>
            </a:endParaRPr>
          </a:p>
        </p:txBody>
      </p:sp>
      <p:sp>
        <p:nvSpPr>
          <p:cNvPr id="8" name="TextBox 7">
            <a:extLst>
              <a:ext uri="{FF2B5EF4-FFF2-40B4-BE49-F238E27FC236}">
                <a16:creationId xmlns:a16="http://schemas.microsoft.com/office/drawing/2014/main" id="{53152BC8-7293-4DC9-B8AD-1C2433F87D96}"/>
              </a:ext>
            </a:extLst>
          </p:cNvPr>
          <p:cNvSpPr txBox="1"/>
          <p:nvPr/>
        </p:nvSpPr>
        <p:spPr>
          <a:xfrm>
            <a:off x="663959" y="1736229"/>
            <a:ext cx="8339364" cy="3385542"/>
          </a:xfrm>
          <a:prstGeom prst="rect">
            <a:avLst/>
          </a:prstGeom>
          <a:noFill/>
        </p:spPr>
        <p:txBody>
          <a:bodyPr wrap="square" rtlCol="0">
            <a:spAutoFit/>
          </a:bodyPr>
          <a:lstStyle/>
          <a:p>
            <a:pPr marL="0" indent="0">
              <a:buClr>
                <a:schemeClr val="accent1"/>
              </a:buClr>
              <a:buFont typeface="Arial" panose="020B0604020202020204" pitchFamily="34" charset="0"/>
              <a:buNone/>
            </a:pPr>
            <a:r>
              <a:rPr lang="en-US" sz="2800" b="1" dirty="0">
                <a:solidFill>
                  <a:srgbClr val="C00000"/>
                </a:solidFill>
                <a:latin typeface="Arial" panose="020B0604020202020204" pitchFamily="34" charset="0"/>
                <a:ea typeface="Helvetica Neue Medium" panose="02000503000000020004" pitchFamily="2" charset="0"/>
                <a:cs typeface="Arial" panose="020B0604020202020204" pitchFamily="34" charset="0"/>
              </a:rPr>
              <a:t>Payments are due Dec 15</a:t>
            </a:r>
          </a:p>
          <a:p>
            <a:pPr marL="457200" indent="-457200">
              <a:buClr>
                <a:schemeClr val="accent1"/>
              </a:buClr>
              <a:buFont typeface="Arial" panose="020B0604020202020204" pitchFamily="34" charset="0"/>
              <a:buChar char="•"/>
            </a:pPr>
            <a:r>
              <a:rPr lang="en-US" sz="2800" b="1" dirty="0">
                <a:latin typeface="Arial" panose="020B0604020202020204" pitchFamily="34" charset="0"/>
                <a:cs typeface="Arial" panose="020B0604020202020204" pitchFamily="34" charset="0"/>
              </a:rPr>
              <a:t>1 Check from the Unit</a:t>
            </a:r>
          </a:p>
          <a:p>
            <a:pPr marL="457200" indent="-457200">
              <a:buClr>
                <a:schemeClr val="accent1"/>
              </a:buClr>
              <a:buFont typeface="Arial" panose="020B0604020202020204" pitchFamily="34" charset="0"/>
              <a:buChar char="•"/>
            </a:pPr>
            <a:r>
              <a:rPr lang="en-US" sz="2800" b="1" dirty="0">
                <a:latin typeface="Arial" panose="020B0604020202020204" pitchFamily="34" charset="0"/>
                <a:cs typeface="Arial" panose="020B0604020202020204" pitchFamily="34" charset="0"/>
              </a:rPr>
              <a:t>No prepayments are needed</a:t>
            </a:r>
          </a:p>
          <a:p>
            <a:pPr marL="457200" indent="-457200">
              <a:buClr>
                <a:schemeClr val="accent1"/>
              </a:buClr>
              <a:buFont typeface="Arial" panose="020B0604020202020204" pitchFamily="34" charset="0"/>
              <a:buChar char="•"/>
            </a:pPr>
            <a:r>
              <a:rPr lang="en-US" sz="2800" b="1" dirty="0">
                <a:latin typeface="Arial" panose="020B0604020202020204" pitchFamily="34" charset="0"/>
                <a:cs typeface="Arial" panose="020B0604020202020204" pitchFamily="34" charset="0"/>
              </a:rPr>
              <a:t>Check your Leader Portal for invoice, amount owed and if there are dollars in your payout section</a:t>
            </a:r>
          </a:p>
          <a:p>
            <a:pPr marL="0" indent="0">
              <a:buClr>
                <a:schemeClr val="accent1"/>
              </a:buClr>
              <a:buFont typeface="Arial" panose="020B0604020202020204" pitchFamily="34" charset="0"/>
              <a:buNone/>
            </a:pPr>
            <a:endParaRPr lang="en-US" sz="2800" b="1" dirty="0">
              <a:solidFill>
                <a:srgbClr val="C00000"/>
              </a:solidFill>
              <a:latin typeface="Arial" panose="020B0604020202020204" pitchFamily="34" charset="0"/>
              <a:cs typeface="Arial" panose="020B0604020202020204" pitchFamily="34" charset="0"/>
            </a:endParaRPr>
          </a:p>
          <a:p>
            <a:pPr marL="0" indent="0">
              <a:buClr>
                <a:schemeClr val="accent1"/>
              </a:buClr>
              <a:buFont typeface="Arial" panose="020B0604020202020204" pitchFamily="34" charset="0"/>
              <a:buNone/>
            </a:pPr>
            <a:endParaRPr lang="en-US" sz="18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31251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1022684" y="299763"/>
            <a:ext cx="9420727"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What should you do now?</a:t>
            </a:r>
            <a:endParaRPr lang="en-US" dirty="0">
              <a:ln>
                <a:solidFill>
                  <a:schemeClr val="tx1"/>
                </a:solidFill>
              </a:ln>
              <a:solidFill>
                <a:srgbClr val="C00000"/>
              </a:solidFill>
              <a:latin typeface="Adventure" panose="02000500000000000000" pitchFamily="2" charset="0"/>
            </a:endParaRPr>
          </a:p>
        </p:txBody>
      </p:sp>
      <p:sp>
        <p:nvSpPr>
          <p:cNvPr id="8" name="Text Placeholder 3">
            <a:extLst>
              <a:ext uri="{FF2B5EF4-FFF2-40B4-BE49-F238E27FC236}">
                <a16:creationId xmlns:a16="http://schemas.microsoft.com/office/drawing/2014/main" id="{3309E78D-1778-4AC6-A3C0-EACEB5B9F1C9}"/>
              </a:ext>
            </a:extLst>
          </p:cNvPr>
          <p:cNvSpPr txBox="1">
            <a:spLocks/>
          </p:cNvSpPr>
          <p:nvPr/>
        </p:nvSpPr>
        <p:spPr>
          <a:xfrm>
            <a:off x="830179" y="2101168"/>
            <a:ext cx="10623883" cy="311721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latin typeface="Arial" panose="020B0604020202020204" pitchFamily="34" charset="0"/>
                <a:cs typeface="Arial" panose="020B0604020202020204" pitchFamily="34" charset="0"/>
              </a:rPr>
              <a:t>Attend </a:t>
            </a:r>
            <a:r>
              <a:rPr lang="en-US" b="1">
                <a:latin typeface="Arial" panose="020B0604020202020204" pitchFamily="34" charset="0"/>
                <a:cs typeface="Arial" panose="020B0604020202020204" pitchFamily="34" charset="0"/>
              </a:rPr>
              <a:t>a Trail’s </a:t>
            </a:r>
            <a:r>
              <a:rPr lang="en-US" b="1" dirty="0">
                <a:latin typeface="Arial" panose="020B0604020202020204" pitchFamily="34" charset="0"/>
                <a:cs typeface="Arial" panose="020B0604020202020204" pitchFamily="34" charset="0"/>
              </a:rPr>
              <a:t>End Webinar</a:t>
            </a:r>
          </a:p>
          <a:p>
            <a:pPr>
              <a:spcBef>
                <a:spcPts val="1600"/>
              </a:spcBef>
            </a:pPr>
            <a:r>
              <a:rPr lang="en-US" b="1" dirty="0">
                <a:latin typeface="Arial" panose="020B0604020202020204" pitchFamily="34" charset="0"/>
                <a:cs typeface="Arial" panose="020B0604020202020204" pitchFamily="34" charset="0"/>
              </a:rPr>
              <a:t>Survey your Scout parents to get a feel if they will sell</a:t>
            </a:r>
          </a:p>
          <a:p>
            <a:pPr>
              <a:spcBef>
                <a:spcPts val="1600"/>
              </a:spcBef>
            </a:pPr>
            <a:r>
              <a:rPr lang="en-US" b="1" dirty="0">
                <a:latin typeface="Arial" panose="020B0604020202020204" pitchFamily="34" charset="0"/>
                <a:cs typeface="Arial" panose="020B0604020202020204" pitchFamily="34" charset="0"/>
              </a:rPr>
              <a:t>Log into the leader portal at </a:t>
            </a:r>
            <a:r>
              <a:rPr lang="en-US" b="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www.trails-end.com</a:t>
            </a:r>
            <a:endParaRPr lang="en-US" b="1" dirty="0">
              <a:latin typeface="Arial" panose="020B0604020202020204" pitchFamily="34" charset="0"/>
              <a:cs typeface="Arial" panose="020B0604020202020204" pitchFamily="34" charset="0"/>
            </a:endParaRPr>
          </a:p>
          <a:p>
            <a:pPr>
              <a:spcBef>
                <a:spcPts val="1600"/>
              </a:spcBef>
            </a:pPr>
            <a:r>
              <a:rPr lang="en-US" b="1" dirty="0">
                <a:latin typeface="Arial" panose="020B0604020202020204" pitchFamily="34" charset="0"/>
                <a:cs typeface="Arial" panose="020B0604020202020204" pitchFamily="34" charset="0"/>
              </a:rPr>
              <a:t>Create a storefront plan</a:t>
            </a:r>
          </a:p>
          <a:p>
            <a:pPr>
              <a:spcBef>
                <a:spcPts val="1600"/>
              </a:spcBef>
            </a:pPr>
            <a:r>
              <a:rPr lang="en-US" b="1" dirty="0">
                <a:latin typeface="Arial" panose="020B0604020202020204" pitchFamily="34" charset="0"/>
                <a:cs typeface="Arial" panose="020B0604020202020204" pitchFamily="34" charset="0"/>
              </a:rPr>
              <a:t>Start planning your order</a:t>
            </a:r>
          </a:p>
          <a:p>
            <a:pPr>
              <a:spcBef>
                <a:spcPts val="1600"/>
              </a:spcBef>
            </a:pPr>
            <a:endParaRPr lang="en-US" sz="2000" b="1" dirty="0">
              <a:solidFill>
                <a:srgbClr val="C00000"/>
              </a:solidFill>
              <a:latin typeface="Arial" panose="020B0604020202020204" pitchFamily="34" charset="0"/>
              <a:cs typeface="Arial" panose="020B0604020202020204" pitchFamily="34" charset="0"/>
            </a:endParaRPr>
          </a:p>
          <a:p>
            <a:pPr marL="0" indent="0">
              <a:spcBef>
                <a:spcPts val="1600"/>
              </a:spcBef>
              <a:buNone/>
            </a:pPr>
            <a:r>
              <a:rPr lang="en-US" sz="2400" b="1" dirty="0">
                <a:latin typeface="Arial" panose="020B0604020202020204" pitchFamily="34" charset="0"/>
                <a:cs typeface="Arial" panose="020B0604020202020204" pitchFamily="34" charset="0"/>
              </a:rPr>
              <a:t>If you don’t have a working login/password, email popcorn@northernstar.org, make sure to include your Unit and Name. </a:t>
            </a:r>
          </a:p>
          <a:p>
            <a:pPr marL="0" indent="0">
              <a:spcBef>
                <a:spcPts val="1600"/>
              </a:spcBef>
              <a:buNone/>
            </a:pPr>
            <a:endParaRPr lang="en-US" sz="2400" dirty="0">
              <a:ln>
                <a:solidFill>
                  <a:srgbClr val="FFFF00"/>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38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2D66D-4616-4602-9E85-7EFBFBB26325}"/>
              </a:ext>
            </a:extLst>
          </p:cNvPr>
          <p:cNvSpPr txBox="1"/>
          <p:nvPr/>
        </p:nvSpPr>
        <p:spPr>
          <a:xfrm>
            <a:off x="977701" y="271628"/>
            <a:ext cx="10016199"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WHY do we sell Popcorn?</a:t>
            </a:r>
            <a:endParaRPr lang="en-US" dirty="0">
              <a:ln>
                <a:solidFill>
                  <a:schemeClr val="tx1"/>
                </a:solidFill>
              </a:ln>
              <a:solidFill>
                <a:srgbClr val="C00000"/>
              </a:solidFill>
              <a:latin typeface="Adventure" panose="02000500000000000000" pitchFamily="2" charset="0"/>
            </a:endParaRPr>
          </a:p>
        </p:txBody>
      </p:sp>
      <p:sp>
        <p:nvSpPr>
          <p:cNvPr id="5" name="Text Placeholder 3">
            <a:extLst>
              <a:ext uri="{FF2B5EF4-FFF2-40B4-BE49-F238E27FC236}">
                <a16:creationId xmlns:a16="http://schemas.microsoft.com/office/drawing/2014/main" id="{21C0A8FE-4ED7-408F-A863-4E8EA59D44A3}"/>
              </a:ext>
            </a:extLst>
          </p:cNvPr>
          <p:cNvSpPr txBox="1">
            <a:spLocks/>
          </p:cNvSpPr>
          <p:nvPr/>
        </p:nvSpPr>
        <p:spPr>
          <a:xfrm>
            <a:off x="7404298" y="1290005"/>
            <a:ext cx="3810000" cy="4351054"/>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US" b="1" dirty="0">
                <a:solidFill>
                  <a:srgbClr val="0070C0"/>
                </a:solidFill>
                <a:latin typeface="Arial" panose="020B0604020202020204" pitchFamily="34" charset="0"/>
                <a:cs typeface="Arial" panose="020B0604020202020204" pitchFamily="34" charset="0"/>
              </a:rPr>
              <a:t>73% Return to Scouting</a:t>
            </a:r>
          </a:p>
          <a:p>
            <a:pPr>
              <a:spcBef>
                <a:spcPts val="1600"/>
              </a:spcBef>
            </a:pPr>
            <a:r>
              <a:rPr lang="en-US" sz="2400" b="1" dirty="0">
                <a:solidFill>
                  <a:srgbClr val="0070C0"/>
                </a:solidFill>
                <a:latin typeface="Arial" panose="020B0604020202020204" pitchFamily="34" charset="0"/>
                <a:cs typeface="Arial" panose="020B0604020202020204" pitchFamily="34" charset="0"/>
              </a:rPr>
              <a:t>Fund our unit’s Scouting program</a:t>
            </a:r>
          </a:p>
          <a:p>
            <a:pPr>
              <a:spcBef>
                <a:spcPts val="1600"/>
              </a:spcBef>
            </a:pPr>
            <a:r>
              <a:rPr lang="en-US" sz="2400" b="1" dirty="0">
                <a:solidFill>
                  <a:srgbClr val="0070C0"/>
                </a:solidFill>
                <a:latin typeface="Arial" panose="020B0604020202020204" pitchFamily="34" charset="0"/>
                <a:cs typeface="Arial" panose="020B0604020202020204" pitchFamily="34" charset="0"/>
              </a:rPr>
              <a:t>Scout character development</a:t>
            </a:r>
          </a:p>
          <a:p>
            <a:pPr>
              <a:spcBef>
                <a:spcPts val="1600"/>
              </a:spcBef>
            </a:pPr>
            <a:r>
              <a:rPr lang="en-US" sz="2400" b="1" dirty="0">
                <a:solidFill>
                  <a:srgbClr val="0070C0"/>
                </a:solidFill>
                <a:latin typeface="Arial" panose="020B0604020202020204" pitchFamily="34" charset="0"/>
                <a:cs typeface="Arial" panose="020B0604020202020204" pitchFamily="34" charset="0"/>
              </a:rPr>
              <a:t>Improve our camps and council resources</a:t>
            </a:r>
          </a:p>
        </p:txBody>
      </p:sp>
      <p:sp>
        <p:nvSpPr>
          <p:cNvPr id="6" name="Text Placeholder 3">
            <a:extLst>
              <a:ext uri="{FF2B5EF4-FFF2-40B4-BE49-F238E27FC236}">
                <a16:creationId xmlns:a16="http://schemas.microsoft.com/office/drawing/2014/main" id="{D52CBA2A-AC17-4679-9D43-800DE8E0D983}"/>
              </a:ext>
            </a:extLst>
          </p:cNvPr>
          <p:cNvSpPr txBox="1">
            <a:spLocks/>
          </p:cNvSpPr>
          <p:nvPr/>
        </p:nvSpPr>
        <p:spPr>
          <a:xfrm>
            <a:off x="1012152" y="5842898"/>
            <a:ext cx="8863795" cy="90614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2200" b="1" dirty="0">
                <a:solidFill>
                  <a:srgbClr val="0070C0"/>
                </a:solidFill>
                <a:latin typeface="Arial" panose="020B0604020202020204" pitchFamily="34" charset="0"/>
                <a:cs typeface="Arial" panose="020B0604020202020204" pitchFamily="34" charset="0"/>
              </a:rPr>
              <a:t>OVER $1.65 million Returned to Northern Star Scouting in 2024</a:t>
            </a:r>
          </a:p>
        </p:txBody>
      </p:sp>
      <p:sp>
        <p:nvSpPr>
          <p:cNvPr id="2" name="Rectangle 2">
            <a:extLst>
              <a:ext uri="{FF2B5EF4-FFF2-40B4-BE49-F238E27FC236}">
                <a16:creationId xmlns:a16="http://schemas.microsoft.com/office/drawing/2014/main" id="{6ECC49E9-A103-4274-BB73-0F4B4031327C}"/>
              </a:ext>
            </a:extLst>
          </p:cNvPr>
          <p:cNvSpPr>
            <a:spLocks noChangeArrowheads="1"/>
          </p:cNvSpPr>
          <p:nvPr/>
        </p:nvSpPr>
        <p:spPr bwMode="auto">
          <a:xfrm flipV="1">
            <a:off x="-9865870" y="-15157943"/>
            <a:ext cx="1344486" cy="5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descr="A child scouts standing in front of a table&#10;&#10;Description automatically generated">
            <a:extLst>
              <a:ext uri="{FF2B5EF4-FFF2-40B4-BE49-F238E27FC236}">
                <a16:creationId xmlns:a16="http://schemas.microsoft.com/office/drawing/2014/main" id="{54DA3FD1-FBB7-4899-C1D5-1E9F3C39B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599" y="1290006"/>
            <a:ext cx="5801404" cy="4351053"/>
          </a:xfrm>
          <a:prstGeom prst="rect">
            <a:avLst/>
          </a:prstGeom>
        </p:spPr>
      </p:pic>
    </p:spTree>
    <p:extLst>
      <p:ext uri="{BB962C8B-B14F-4D97-AF65-F5344CB8AC3E}">
        <p14:creationId xmlns:p14="http://schemas.microsoft.com/office/powerpoint/2010/main" val="4004846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ine"/>
          <p:cNvSpPr/>
          <p:nvPr/>
        </p:nvSpPr>
        <p:spPr>
          <a:xfrm flipV="1">
            <a:off x="4177072" y="1918610"/>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237" name="Header…"/>
          <p:cNvSpPr txBox="1"/>
          <p:nvPr/>
        </p:nvSpPr>
        <p:spPr>
          <a:xfrm>
            <a:off x="4647633" y="4222110"/>
            <a:ext cx="2971800" cy="18210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Facebook Group</a:t>
            </a:r>
          </a:p>
          <a:p>
            <a:pPr defTabSz="1219169" hangingPunct="0">
              <a:defRPr sz="4000">
                <a:solidFill>
                  <a:srgbClr val="001F38"/>
                </a:solidFill>
                <a:latin typeface="General Sans Regular"/>
                <a:ea typeface="General Sans Regular"/>
                <a:cs typeface="General Sans Regular"/>
                <a:sym typeface="General Sans Regular"/>
              </a:defRPr>
            </a:pPr>
            <a:r>
              <a:rPr lang="en-US" sz="2000" kern="0" dirty="0">
                <a:solidFill>
                  <a:srgbClr val="001F38"/>
                </a:solidFill>
                <a:latin typeface="General Sans Regular"/>
                <a:sym typeface="General Sans Regular"/>
              </a:rPr>
              <a:t>Join Trail’s End Popcorn Community for best practices, support, news, and answers to questions.</a:t>
            </a:r>
          </a:p>
        </p:txBody>
      </p:sp>
      <p:sp>
        <p:nvSpPr>
          <p:cNvPr id="238" name="Header…"/>
          <p:cNvSpPr txBox="1"/>
          <p:nvPr/>
        </p:nvSpPr>
        <p:spPr>
          <a:xfrm>
            <a:off x="667703" y="1337188"/>
            <a:ext cx="3038807" cy="15132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latin typeface="General Sans Semibold"/>
                <a:ea typeface="General Sans Semibold"/>
                <a:cs typeface="General Sans Semibold"/>
                <a:sym typeface="General Sans Semibold"/>
              </a:rPr>
              <a:t>Trail’s End Support</a:t>
            </a:r>
            <a:endParaRPr sz="2750" b="1" dirty="0">
              <a:latin typeface="General Sans Semibold"/>
              <a:ea typeface="General Sans Semibold"/>
              <a:cs typeface="General Sans Semibold"/>
              <a:sym typeface="General Sans Semibold"/>
            </a:endParaRPr>
          </a:p>
          <a:p>
            <a:pPr>
              <a:defRPr sz="4000">
                <a:solidFill>
                  <a:srgbClr val="001F38"/>
                </a:solidFill>
                <a:latin typeface="General Sans Regular"/>
                <a:ea typeface="General Sans Regular"/>
                <a:cs typeface="General Sans Regular"/>
                <a:sym typeface="General Sans Regular"/>
              </a:defRPr>
            </a:pPr>
            <a:r>
              <a:rPr lang="en-US" sz="2000" dirty="0"/>
              <a:t>Visit our FAQ page for answers to commonly asked questions &amp; to open a ticket.</a:t>
            </a:r>
            <a:endParaRPr sz="2000" dirty="0"/>
          </a:p>
        </p:txBody>
      </p:sp>
      <p:sp>
        <p:nvSpPr>
          <p:cNvPr id="239" name="Line"/>
          <p:cNvSpPr/>
          <p:nvPr/>
        </p:nvSpPr>
        <p:spPr>
          <a:xfrm flipV="1">
            <a:off x="8081937" y="1918610"/>
            <a:ext cx="1" cy="3929206"/>
          </a:xfrm>
          <a:prstGeom prst="line">
            <a:avLst/>
          </a:prstGeom>
          <a:ln w="63500">
            <a:solidFill>
              <a:srgbClr val="D02D2B"/>
            </a:solidFill>
            <a:custDash>
              <a:ds d="200000" sp="200000"/>
            </a:custDash>
            <a:miter lim="400000"/>
          </a:ln>
        </p:spPr>
        <p:txBody>
          <a:bodyPr lIns="25400" tIns="25400" rIns="25400" bIns="25400" anchor="ctr"/>
          <a:lstStyle/>
          <a:p>
            <a:endParaRPr sz="900"/>
          </a:p>
        </p:txBody>
      </p:sp>
      <p:sp>
        <p:nvSpPr>
          <p:cNvPr id="3" name="Header">
            <a:extLst>
              <a:ext uri="{FF2B5EF4-FFF2-40B4-BE49-F238E27FC236}">
                <a16:creationId xmlns:a16="http://schemas.microsoft.com/office/drawing/2014/main" id="{C3DA583F-A9D0-7DAD-3473-D71F81588F9C}"/>
              </a:ext>
            </a:extLst>
          </p:cNvPr>
          <p:cNvSpPr txBox="1"/>
          <p:nvPr/>
        </p:nvSpPr>
        <p:spPr>
          <a:xfrm>
            <a:off x="644863" y="312180"/>
            <a:ext cx="8499137" cy="7284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6800">
                <a:solidFill>
                  <a:srgbClr val="FFFFFF"/>
                </a:solidFill>
                <a:latin typeface="Cralter Sans Rough"/>
                <a:ea typeface="Cralter Sans Rough"/>
                <a:cs typeface="Cralter Sans Rough"/>
                <a:sym typeface="Cralter Sans Rough"/>
              </a:defRPr>
            </a:lvl1pPr>
          </a:lstStyle>
          <a:p>
            <a:pPr algn="l"/>
            <a:r>
              <a:rPr lang="en-US" sz="4400" dirty="0">
                <a:ln>
                  <a:solidFill>
                    <a:schemeClr val="tx1"/>
                  </a:solidFill>
                </a:ln>
                <a:solidFill>
                  <a:srgbClr val="C00000"/>
                </a:solidFill>
                <a:latin typeface="Adventure" panose="02000500000000000000" pitchFamily="2" charset="0"/>
              </a:rPr>
              <a:t>Support</a:t>
            </a:r>
            <a:endParaRPr sz="4400" dirty="0">
              <a:ln>
                <a:solidFill>
                  <a:schemeClr val="tx1"/>
                </a:solidFill>
              </a:ln>
              <a:solidFill>
                <a:srgbClr val="C00000"/>
              </a:solidFill>
              <a:latin typeface="Adventure" panose="02000500000000000000" pitchFamily="2" charset="0"/>
            </a:endParaRPr>
          </a:p>
        </p:txBody>
      </p:sp>
      <p:sp>
        <p:nvSpPr>
          <p:cNvPr id="7" name="Header…">
            <a:extLst>
              <a:ext uri="{FF2B5EF4-FFF2-40B4-BE49-F238E27FC236}">
                <a16:creationId xmlns:a16="http://schemas.microsoft.com/office/drawing/2014/main" id="{C4ED2D65-0589-D7FA-C848-DDD7C3F4F3D5}"/>
              </a:ext>
            </a:extLst>
          </p:cNvPr>
          <p:cNvSpPr txBox="1"/>
          <p:nvPr/>
        </p:nvSpPr>
        <p:spPr>
          <a:xfrm>
            <a:off x="8258917" y="1337188"/>
            <a:ext cx="3933083" cy="46525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a:spcAft>
                <a:spcPts val="900"/>
              </a:spcAft>
              <a:defRPr sz="5500">
                <a:solidFill>
                  <a:srgbClr val="D02D2B"/>
                </a:solidFill>
                <a:latin typeface="General Sans Regular"/>
                <a:ea typeface="General Sans Regular"/>
                <a:cs typeface="General Sans Regular"/>
                <a:sym typeface="General Sans Regular"/>
              </a:defRPr>
            </a:pPr>
            <a:r>
              <a:rPr lang="en-US" sz="2750" b="1" dirty="0">
                <a:solidFill>
                  <a:srgbClr val="C00000"/>
                </a:solidFill>
                <a:latin typeface="General Sans Semibold"/>
                <a:ea typeface="General Sans Semibold"/>
                <a:cs typeface="General Sans Semibold"/>
                <a:sym typeface="General Sans Semibold"/>
              </a:rPr>
              <a:t>Council Support</a:t>
            </a:r>
            <a:endParaRPr sz="2750" b="1" dirty="0">
              <a:solidFill>
                <a:srgbClr val="C00000"/>
              </a:solidFill>
              <a:latin typeface="General Sans Semibold"/>
              <a:ea typeface="General Sans Semibold"/>
              <a:cs typeface="General Sans Semibold"/>
              <a:sym typeface="General Sans Semibold"/>
            </a:endParaRPr>
          </a:p>
          <a:p>
            <a:pPr algn="l">
              <a:defRPr sz="4000">
                <a:solidFill>
                  <a:srgbClr val="001F38"/>
                </a:solidFill>
                <a:latin typeface="General Sans Regular"/>
                <a:ea typeface="General Sans Regular"/>
                <a:cs typeface="General Sans Regular"/>
                <a:sym typeface="General Sans Regular"/>
              </a:defRPr>
            </a:pPr>
            <a:r>
              <a:rPr lang="en-US" sz="2400" dirty="0"/>
              <a:t>Bill Anderson-Horecka</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Billa-h@northernstar.org</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612-261-2405</a:t>
            </a:r>
          </a:p>
          <a:p>
            <a:pPr algn="l">
              <a:defRPr sz="4000">
                <a:solidFill>
                  <a:srgbClr val="001F38"/>
                </a:solidFill>
                <a:latin typeface="General Sans Regular"/>
                <a:ea typeface="General Sans Regular"/>
                <a:cs typeface="General Sans Regular"/>
                <a:sym typeface="General Sans Regular"/>
              </a:defRPr>
            </a:pPr>
            <a:endParaRPr lang="en-US" sz="2400" dirty="0"/>
          </a:p>
          <a:p>
            <a:pPr algn="l">
              <a:defRPr sz="4000">
                <a:solidFill>
                  <a:srgbClr val="001F38"/>
                </a:solidFill>
                <a:latin typeface="General Sans Regular"/>
                <a:ea typeface="General Sans Regular"/>
                <a:cs typeface="General Sans Regular"/>
                <a:sym typeface="General Sans Regular"/>
              </a:defRPr>
            </a:pPr>
            <a:endParaRPr lang="en-US" sz="2400" dirty="0"/>
          </a:p>
          <a:p>
            <a:pPr algn="l">
              <a:defRPr sz="4000">
                <a:solidFill>
                  <a:srgbClr val="001F38"/>
                </a:solidFill>
                <a:latin typeface="General Sans Regular"/>
                <a:ea typeface="General Sans Regular"/>
                <a:cs typeface="General Sans Regular"/>
                <a:sym typeface="General Sans Regular"/>
              </a:defRPr>
            </a:pPr>
            <a:r>
              <a:rPr lang="en-US" sz="2400" dirty="0"/>
              <a:t>Becki Whitaker</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Bwhitaker@northernstar.org</a:t>
            </a:r>
          </a:p>
          <a:p>
            <a:pPr marL="285750" indent="-285750">
              <a:buFont typeface="Arial" panose="020B0604020202020204" pitchFamily="34" charset="0"/>
              <a:buChar char="•"/>
              <a:defRPr sz="4000">
                <a:solidFill>
                  <a:srgbClr val="001F38"/>
                </a:solidFill>
                <a:latin typeface="General Sans Regular"/>
                <a:ea typeface="General Sans Regular"/>
                <a:cs typeface="General Sans Regular"/>
                <a:sym typeface="General Sans Regular"/>
              </a:defRPr>
            </a:pPr>
            <a:r>
              <a:rPr lang="en-US" sz="2400" dirty="0"/>
              <a:t>612-261-2403</a:t>
            </a:r>
          </a:p>
          <a:p>
            <a:pPr algn="l">
              <a:defRPr sz="4000">
                <a:solidFill>
                  <a:srgbClr val="001F38"/>
                </a:solidFill>
                <a:latin typeface="General Sans Regular"/>
                <a:ea typeface="General Sans Regular"/>
                <a:cs typeface="General Sans Regular"/>
                <a:sym typeface="General Sans Regular"/>
              </a:defRPr>
            </a:pPr>
            <a:endParaRPr lang="en-US" sz="2400" dirty="0"/>
          </a:p>
          <a:p>
            <a:pPr algn="l">
              <a:defRPr sz="4000">
                <a:solidFill>
                  <a:srgbClr val="001F38"/>
                </a:solidFill>
                <a:latin typeface="General Sans Regular"/>
                <a:ea typeface="General Sans Regular"/>
                <a:cs typeface="General Sans Regular"/>
                <a:sym typeface="General Sans Regular"/>
              </a:defRPr>
            </a:pPr>
            <a:r>
              <a:rPr lang="en-US" sz="2400" dirty="0"/>
              <a:t>Popcorn Page:</a:t>
            </a:r>
          </a:p>
          <a:p>
            <a:pPr algn="l">
              <a:defRPr sz="4000">
                <a:solidFill>
                  <a:srgbClr val="001F38"/>
                </a:solidFill>
                <a:latin typeface="General Sans Regular"/>
                <a:ea typeface="General Sans Regular"/>
                <a:cs typeface="General Sans Regular"/>
                <a:sym typeface="General Sans Regular"/>
              </a:defRPr>
            </a:pPr>
            <a:r>
              <a:rPr lang="en-US" sz="2400" dirty="0"/>
              <a:t>www.buyscoutpopcorn.com</a:t>
            </a:r>
          </a:p>
        </p:txBody>
      </p:sp>
      <p:pic>
        <p:nvPicPr>
          <p:cNvPr id="9" name="Picture 8" descr="A qr code with a white background&#10;&#10;Description automatically generated">
            <a:extLst>
              <a:ext uri="{FF2B5EF4-FFF2-40B4-BE49-F238E27FC236}">
                <a16:creationId xmlns:a16="http://schemas.microsoft.com/office/drawing/2014/main" id="{1EF4C2A2-3E53-8E1C-9568-06FC085C8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1" y="3004311"/>
            <a:ext cx="2693686" cy="2693686"/>
          </a:xfrm>
          <a:prstGeom prst="rect">
            <a:avLst/>
          </a:prstGeom>
        </p:spPr>
      </p:pic>
      <p:pic>
        <p:nvPicPr>
          <p:cNvPr id="11" name="Picture 10" descr="A qr code with a white background&#10;&#10;Description automatically generated">
            <a:extLst>
              <a:ext uri="{FF2B5EF4-FFF2-40B4-BE49-F238E27FC236}">
                <a16:creationId xmlns:a16="http://schemas.microsoft.com/office/drawing/2014/main" id="{5D52F45C-7DFC-7F0F-8130-72FD68AF3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546" y="1539002"/>
            <a:ext cx="2692908" cy="2692908"/>
          </a:xfrm>
          <a:prstGeom prst="rect">
            <a:avLst/>
          </a:prstGeom>
        </p:spPr>
      </p:pic>
      <p:sp>
        <p:nvSpPr>
          <p:cNvPr id="4" name="TextBox 3">
            <a:extLst>
              <a:ext uri="{FF2B5EF4-FFF2-40B4-BE49-F238E27FC236}">
                <a16:creationId xmlns:a16="http://schemas.microsoft.com/office/drawing/2014/main" id="{BCDAAD69-1929-B009-D8D8-478F98214D16}"/>
              </a:ext>
            </a:extLst>
          </p:cNvPr>
          <p:cNvSpPr txBox="1"/>
          <p:nvPr/>
        </p:nvSpPr>
        <p:spPr>
          <a:xfrm>
            <a:off x="453165" y="5710656"/>
            <a:ext cx="3656898" cy="400110"/>
          </a:xfrm>
          <a:prstGeom prst="rect">
            <a:avLst/>
          </a:prstGeom>
          <a:noFill/>
        </p:spPr>
        <p:txBody>
          <a:bodyPr wrap="square">
            <a:spAutoFit/>
          </a:bodyPr>
          <a:lstStyle/>
          <a:p>
            <a:pPr algn="l">
              <a:defRPr sz="4000">
                <a:solidFill>
                  <a:srgbClr val="001F38"/>
                </a:solidFill>
                <a:latin typeface="General Sans Regular"/>
                <a:ea typeface="General Sans Regular"/>
                <a:cs typeface="General Sans Regular"/>
                <a:sym typeface="General Sans Regular"/>
              </a:defRPr>
            </a:pPr>
            <a:r>
              <a:rPr lang="en-US" sz="2000" dirty="0"/>
              <a:t>Email: </a:t>
            </a:r>
            <a:r>
              <a:rPr lang="en-US" sz="2000" dirty="0">
                <a:hlinkClick r:id="rId4"/>
              </a:rPr>
              <a:t>support@trails-end.com</a:t>
            </a:r>
            <a:endParaRPr lang="en-US" sz="2000" dirty="0"/>
          </a:p>
        </p:txBody>
      </p:sp>
    </p:spTree>
    <p:extLst>
      <p:ext uri="{BB962C8B-B14F-4D97-AF65-F5344CB8AC3E}">
        <p14:creationId xmlns:p14="http://schemas.microsoft.com/office/powerpoint/2010/main" val="70850360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1808-5C68-E012-CDAD-815868E67CA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BFC33F0-4157-74E5-10EA-8F33BA315BC0}"/>
              </a:ext>
            </a:extLst>
          </p:cNvPr>
          <p:cNvSpPr txBox="1"/>
          <p:nvPr/>
        </p:nvSpPr>
        <p:spPr>
          <a:xfrm>
            <a:off x="549578" y="2563734"/>
            <a:ext cx="5966848" cy="2324746"/>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Thank  you!</a:t>
            </a:r>
            <a:endParaRPr lang="en-US" sz="5400" dirty="0">
              <a:ln>
                <a:solidFill>
                  <a:schemeClr val="tx1"/>
                </a:solidFill>
              </a:ln>
              <a:solidFill>
                <a:srgbClr val="C00000"/>
              </a:solidFill>
              <a:latin typeface="Adventure" panose="02000500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of animals in different poses&#10;&#10;AI-generated content may be incorrect.">
            <a:extLst>
              <a:ext uri="{FF2B5EF4-FFF2-40B4-BE49-F238E27FC236}">
                <a16:creationId xmlns:a16="http://schemas.microsoft.com/office/drawing/2014/main" id="{7D906CA1-BB46-EBB6-61E2-2FA8ADFA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844" y="1463039"/>
            <a:ext cx="3660239" cy="3815437"/>
          </a:xfrm>
          <a:prstGeom prst="rect">
            <a:avLst/>
          </a:prstGeom>
        </p:spPr>
      </p:pic>
    </p:spTree>
    <p:extLst>
      <p:ext uri="{BB962C8B-B14F-4D97-AF65-F5344CB8AC3E}">
        <p14:creationId xmlns:p14="http://schemas.microsoft.com/office/powerpoint/2010/main" val="214809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target with a red arrow&#10;&#10;Description automatically generated">
            <a:extLst>
              <a:ext uri="{FF2B5EF4-FFF2-40B4-BE49-F238E27FC236}">
                <a16:creationId xmlns:a16="http://schemas.microsoft.com/office/drawing/2014/main" id="{B4DD7882-EEFB-7ABC-E0F0-BF89416DC11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048" y="1393691"/>
            <a:ext cx="11445904" cy="2870200"/>
          </a:xfrm>
          <a:prstGeom prst="rect">
            <a:avLst/>
          </a:prstGeom>
        </p:spPr>
      </p:pic>
      <p:sp>
        <p:nvSpPr>
          <p:cNvPr id="7" name="TextBox 6">
            <a:extLst>
              <a:ext uri="{FF2B5EF4-FFF2-40B4-BE49-F238E27FC236}">
                <a16:creationId xmlns:a16="http://schemas.microsoft.com/office/drawing/2014/main" id="{DD7F5091-D368-8CA5-4A2B-BAB5B679B9EA}"/>
              </a:ext>
            </a:extLst>
          </p:cNvPr>
          <p:cNvSpPr txBox="1"/>
          <p:nvPr/>
        </p:nvSpPr>
        <p:spPr>
          <a:xfrm>
            <a:off x="1454189" y="4283769"/>
            <a:ext cx="4399960" cy="2339102"/>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457200">
              <a:spcAft>
                <a:spcPts val="600"/>
              </a:spcAft>
            </a:pPr>
            <a:r>
              <a:rPr lang="en-US" sz="2400" b="1">
                <a:solidFill>
                  <a:srgbClr val="D02D2B"/>
                </a:solidFill>
                <a:latin typeface="General Sans Semibold"/>
              </a:rPr>
              <a:t>Benefits for Scouts</a:t>
            </a:r>
          </a:p>
          <a:p>
            <a:pPr marL="142875" indent="-142875" defTabSz="457200">
              <a:buFont typeface="Arial,Sans-Serif"/>
              <a:buChar char="•"/>
            </a:pPr>
            <a:r>
              <a:rPr lang="en-US" sz="2000">
                <a:solidFill>
                  <a:prstClr val="black"/>
                </a:solidFill>
                <a:latin typeface="Calibri" panose="020F0502020204030204"/>
                <a:cs typeface="Arial"/>
              </a:rPr>
              <a:t>Personal growth program that can be applied to advancement opportunities and service projects. </a:t>
            </a:r>
            <a:endParaRPr lang="en-US" sz="2000">
              <a:solidFill>
                <a:prstClr val="black"/>
              </a:solidFill>
              <a:latin typeface="Calibri" panose="020F0502020204030204"/>
              <a:ea typeface="Calibri" panose="020F0502020204030204"/>
              <a:cs typeface="Calibri" panose="020F0502020204030204"/>
            </a:endParaRPr>
          </a:p>
          <a:p>
            <a:pPr marL="142875" indent="-142875" defTabSz="457200">
              <a:buFont typeface="Arial,Sans-Serif"/>
              <a:buChar char="•"/>
            </a:pPr>
            <a:r>
              <a:rPr lang="en-US" sz="2000">
                <a:solidFill>
                  <a:prstClr val="black"/>
                </a:solidFill>
                <a:latin typeface="Calibri" panose="020F0502020204030204"/>
                <a:cs typeface="Arial"/>
              </a:rPr>
              <a:t>Earn Amazon eGift Cards</a:t>
            </a:r>
            <a:endParaRPr lang="en-US" sz="2000">
              <a:solidFill>
                <a:prstClr val="black"/>
              </a:solidFill>
              <a:latin typeface="Calibri" panose="020F0502020204030204"/>
              <a:ea typeface="Calibri" panose="020F0502020204030204"/>
              <a:cs typeface="Calibri" panose="020F0502020204030204"/>
            </a:endParaRPr>
          </a:p>
          <a:p>
            <a:pPr marL="371475" lvl="1" indent="-142875" defTabSz="457200">
              <a:buFont typeface="Arial,Sans-Serif"/>
              <a:buChar char="•"/>
            </a:pPr>
            <a:r>
              <a:rPr lang="en-US" sz="2000">
                <a:solidFill>
                  <a:prstClr val="black"/>
                </a:solidFill>
                <a:latin typeface="Calibri" panose="020F0502020204030204"/>
                <a:cs typeface="Arial"/>
              </a:rPr>
              <a:t>Millions of prize choices</a:t>
            </a:r>
          </a:p>
          <a:p>
            <a:pPr marL="371475" lvl="1" indent="-142875" defTabSz="457200">
              <a:buFont typeface="Arial,Sans-Serif"/>
              <a:buChar char="•"/>
            </a:pPr>
            <a:r>
              <a:rPr lang="en-US" sz="2000">
                <a:solidFill>
                  <a:prstClr val="black"/>
                </a:solidFill>
                <a:latin typeface="Calibri" panose="020F0502020204030204"/>
                <a:cs typeface="Arial"/>
              </a:rPr>
              <a:t>Scouts choose the prizes they </a:t>
            </a:r>
            <a:r>
              <a:rPr lang="en-US" sz="2000" i="1">
                <a:solidFill>
                  <a:prstClr val="black"/>
                </a:solidFill>
                <a:latin typeface="Calibri" panose="020F0502020204030204"/>
                <a:cs typeface="Arial"/>
              </a:rPr>
              <a:t>want</a:t>
            </a:r>
            <a:endParaRPr lang="en-US" sz="2000">
              <a:solidFill>
                <a:prstClr val="black"/>
              </a:solidFill>
              <a:latin typeface="Calibri" panose="020F0502020204030204"/>
            </a:endParaRPr>
          </a:p>
        </p:txBody>
      </p:sp>
      <p:sp>
        <p:nvSpPr>
          <p:cNvPr id="8" name="TextBox 7">
            <a:extLst>
              <a:ext uri="{FF2B5EF4-FFF2-40B4-BE49-F238E27FC236}">
                <a16:creationId xmlns:a16="http://schemas.microsoft.com/office/drawing/2014/main" id="{5F36E750-F909-33E7-145E-A9BB3DDF2FC7}"/>
              </a:ext>
            </a:extLst>
          </p:cNvPr>
          <p:cNvSpPr txBox="1"/>
          <p:nvPr/>
        </p:nvSpPr>
        <p:spPr>
          <a:xfrm>
            <a:off x="6337853" y="4283773"/>
            <a:ext cx="4399959" cy="2339102"/>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defTabSz="457200">
              <a:spcAft>
                <a:spcPts val="600"/>
              </a:spcAft>
            </a:pPr>
            <a:r>
              <a:rPr lang="en-US" sz="2400" b="1">
                <a:solidFill>
                  <a:srgbClr val="D02D2B"/>
                </a:solidFill>
                <a:latin typeface="General Sans Semibold"/>
              </a:rPr>
              <a:t>Scouts Learn</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How to help others around them</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Public speaking &amp; math skills </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Salesmanship &amp; perseverance</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How to earn their own way</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The value of hard work</a:t>
            </a:r>
          </a:p>
          <a:p>
            <a:pPr marL="142875" indent="-142875">
              <a:buFont typeface="Arial,Sans-Serif"/>
              <a:buChar char="•"/>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How to handle rejection</a:t>
            </a:r>
          </a:p>
        </p:txBody>
      </p:sp>
      <p:sp>
        <p:nvSpPr>
          <p:cNvPr id="3" name="TextBox 2">
            <a:extLst>
              <a:ext uri="{FF2B5EF4-FFF2-40B4-BE49-F238E27FC236}">
                <a16:creationId xmlns:a16="http://schemas.microsoft.com/office/drawing/2014/main" id="{121665A8-621A-FB1E-7674-9A0E7B79E042}"/>
              </a:ext>
            </a:extLst>
          </p:cNvPr>
          <p:cNvSpPr txBox="1"/>
          <p:nvPr/>
        </p:nvSpPr>
        <p:spPr>
          <a:xfrm>
            <a:off x="977701" y="416007"/>
            <a:ext cx="10016199"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WHY do we sell Popcorn?</a:t>
            </a:r>
            <a:endParaRPr lang="en-US" dirty="0">
              <a:ln>
                <a:solidFill>
                  <a:schemeClr val="tx1"/>
                </a:solidFill>
              </a:ln>
              <a:solidFill>
                <a:srgbClr val="C00000"/>
              </a:solidFill>
              <a:latin typeface="Adventure" panose="02000500000000000000" pitchFamily="2"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F44D72-59E2-4E3E-9406-AD03DFE3E3B8}"/>
              </a:ext>
            </a:extLst>
          </p:cNvPr>
          <p:cNvSpPr txBox="1"/>
          <p:nvPr/>
        </p:nvSpPr>
        <p:spPr>
          <a:xfrm>
            <a:off x="733925" y="299763"/>
            <a:ext cx="6598053" cy="707578"/>
          </a:xfrm>
          <a:prstGeom prst="rect">
            <a:avLst/>
          </a:prstGeom>
          <a:noFill/>
        </p:spPr>
        <p:txBody>
          <a:bodyPr wrap="square" rtlCol="0" anchor="t">
            <a:noAutofit/>
          </a:bodyPr>
          <a:lstStyle/>
          <a:p>
            <a:r>
              <a:rPr lang="en-US" sz="4400" b="1" dirty="0">
                <a:ln>
                  <a:solidFill>
                    <a:schemeClr val="tx1"/>
                  </a:solidFill>
                </a:ln>
                <a:solidFill>
                  <a:srgbClr val="C00000"/>
                </a:solidFill>
                <a:latin typeface="Adventure" panose="02000500000000000000" pitchFamily="2" charset="0"/>
                <a:cs typeface="Arial"/>
              </a:rPr>
              <a:t>Your Unit Earns</a:t>
            </a:r>
            <a:endParaRPr lang="en-US" dirty="0">
              <a:ln>
                <a:solidFill>
                  <a:schemeClr val="tx1"/>
                </a:solidFill>
              </a:ln>
              <a:solidFill>
                <a:srgbClr val="C00000"/>
              </a:solidFill>
              <a:latin typeface="Adventure" panose="02000500000000000000" pitchFamily="2" charset="0"/>
            </a:endParaRPr>
          </a:p>
        </p:txBody>
      </p:sp>
      <p:graphicFrame>
        <p:nvGraphicFramePr>
          <p:cNvPr id="5" name="Table 4">
            <a:extLst>
              <a:ext uri="{FF2B5EF4-FFF2-40B4-BE49-F238E27FC236}">
                <a16:creationId xmlns:a16="http://schemas.microsoft.com/office/drawing/2014/main" id="{2A630A37-93E4-48B2-9797-9095BA478753}"/>
              </a:ext>
            </a:extLst>
          </p:cNvPr>
          <p:cNvGraphicFramePr>
            <a:graphicFrameLocks noGrp="1"/>
          </p:cNvGraphicFramePr>
          <p:nvPr>
            <p:extLst>
              <p:ext uri="{D42A27DB-BD31-4B8C-83A1-F6EECF244321}">
                <p14:modId xmlns:p14="http://schemas.microsoft.com/office/powerpoint/2010/main" val="2834737380"/>
              </p:ext>
            </p:extLst>
          </p:nvPr>
        </p:nvGraphicFramePr>
        <p:xfrm>
          <a:off x="234743" y="1905000"/>
          <a:ext cx="10588456" cy="3048000"/>
        </p:xfrm>
        <a:graphic>
          <a:graphicData uri="http://schemas.openxmlformats.org/drawingml/2006/table">
            <a:tbl>
              <a:tblPr firstRow="1" bandRow="1">
                <a:tableStyleId>{5C22544A-7EE6-4342-B048-85BDC9FD1C3A}</a:tableStyleId>
              </a:tblPr>
              <a:tblGrid>
                <a:gridCol w="5294228">
                  <a:extLst>
                    <a:ext uri="{9D8B030D-6E8A-4147-A177-3AD203B41FA5}">
                      <a16:colId xmlns:a16="http://schemas.microsoft.com/office/drawing/2014/main" val="3070390903"/>
                    </a:ext>
                  </a:extLst>
                </a:gridCol>
                <a:gridCol w="5294228">
                  <a:extLst>
                    <a:ext uri="{9D8B030D-6E8A-4147-A177-3AD203B41FA5}">
                      <a16:colId xmlns:a16="http://schemas.microsoft.com/office/drawing/2014/main" val="3107394895"/>
                    </a:ext>
                  </a:extLst>
                </a:gridCol>
              </a:tblGrid>
              <a:tr h="762000">
                <a:tc>
                  <a:txBody>
                    <a:bodyPr/>
                    <a:lstStyle/>
                    <a:p>
                      <a:pPr lvl="1" algn="l"/>
                      <a:r>
                        <a:rPr lang="en-US" sz="2400" u="sng" dirty="0">
                          <a:ln>
                            <a:noFill/>
                          </a:ln>
                          <a:solidFill>
                            <a:srgbClr val="00B0F0"/>
                          </a:solidFill>
                          <a:latin typeface="Arial Black" charset="0"/>
                          <a:ea typeface="Arial Black" charset="0"/>
                          <a:cs typeface="Arial Black" charset="0"/>
                        </a:rPr>
                        <a:t>Commission Type:</a:t>
                      </a:r>
                      <a:endParaRPr lang="en-US" sz="2000" u="sng"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2400" b="1" u="sng" kern="1200" dirty="0">
                          <a:ln>
                            <a:noFill/>
                          </a:ln>
                          <a:solidFill>
                            <a:srgbClr val="00B0F0"/>
                          </a:solidFill>
                          <a:latin typeface="Arial Black" charset="0"/>
                          <a:ea typeface="Arial Black" charset="0"/>
                          <a:cs typeface="Arial Black" charset="0"/>
                        </a:rPr>
                        <a:t>Commission Percentage:</a:t>
                      </a:r>
                      <a:endParaRPr lang="en-US" sz="2400" b="1" u="sng" kern="1200" dirty="0">
                        <a:ln>
                          <a:noFill/>
                        </a:ln>
                        <a:solidFill>
                          <a:srgbClr val="00B0F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8202947"/>
                  </a:ext>
                </a:extLst>
              </a:tr>
              <a:tr h="76200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ln>
                            <a:noFill/>
                          </a:ln>
                          <a:solidFill>
                            <a:srgbClr val="C00000"/>
                          </a:solidFill>
                          <a:latin typeface="Arial Black" charset="0"/>
                        </a:rPr>
                        <a:t>ONLINE DIRECT</a:t>
                      </a:r>
                      <a:r>
                        <a:rPr lang="en-US" sz="1800" dirty="0">
                          <a:ln>
                            <a:noFill/>
                          </a:ln>
                          <a:solidFill>
                            <a:srgbClr val="00B0F0"/>
                          </a:solidFill>
                          <a:latin typeface="Arial Black" charset="0"/>
                        </a:rPr>
                        <a:t>*</a:t>
                      </a:r>
                      <a:endParaRPr lang="en-US" sz="1800" dirty="0">
                        <a:ln>
                          <a:noFill/>
                        </a:ln>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3106255"/>
                  </a:ext>
                </a:extLst>
              </a:tr>
              <a:tr h="762000">
                <a:tc>
                  <a:txBody>
                    <a:bodyPr/>
                    <a:lstStyle/>
                    <a:p>
                      <a:pPr lvl="1" algn="l"/>
                      <a:r>
                        <a:rPr lang="en-US" sz="1800" dirty="0">
                          <a:ln>
                            <a:noFill/>
                          </a:ln>
                          <a:solidFill>
                            <a:srgbClr val="C00000"/>
                          </a:solidFill>
                          <a:latin typeface="Arial Black" charset="0"/>
                          <a:ea typeface="Arial Black" charset="0"/>
                          <a:cs typeface="Arial Black" charset="0"/>
                        </a:rPr>
                        <a:t>TRADITIONAL/WAGON/TAKE ORDER</a:t>
                      </a:r>
                      <a:endParaRPr lang="en-US" sz="16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32%</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163494"/>
                  </a:ext>
                </a:extLst>
              </a:tr>
              <a:tr h="762000">
                <a:tc>
                  <a:txBody>
                    <a:bodyPr/>
                    <a:lstStyle/>
                    <a:p>
                      <a:pPr lvl="2" algn="l"/>
                      <a:r>
                        <a:rPr lang="en-US" sz="1800" dirty="0">
                          <a:ln>
                            <a:noFill/>
                          </a:ln>
                          <a:solidFill>
                            <a:srgbClr val="C00000"/>
                          </a:solidFill>
                          <a:latin typeface="Arial Black" charset="0"/>
                          <a:ea typeface="Arial Black" charset="0"/>
                          <a:cs typeface="Arial Black" charset="0"/>
                        </a:rPr>
                        <a:t>Training Bonus</a:t>
                      </a:r>
                      <a:endParaRPr lang="en-US" sz="1600" dirty="0">
                        <a:ln>
                          <a:noFill/>
                        </a:ln>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11" rtl="0" eaLnBrk="1" fontAlgn="auto" latinLnBrk="0" hangingPunct="1">
                        <a:lnSpc>
                          <a:spcPct val="100000"/>
                        </a:lnSpc>
                        <a:spcBef>
                          <a:spcPts val="0"/>
                        </a:spcBef>
                        <a:spcAft>
                          <a:spcPts val="0"/>
                        </a:spcAft>
                        <a:buClrTx/>
                        <a:buSzTx/>
                        <a:buFontTx/>
                        <a:buNone/>
                        <a:tabLst/>
                        <a:defRPr/>
                      </a:pPr>
                      <a:r>
                        <a:rPr lang="en-US" sz="3600" b="1" kern="1200" dirty="0">
                          <a:ln>
                            <a:noFill/>
                          </a:ln>
                          <a:solidFill>
                            <a:srgbClr val="C00000"/>
                          </a:solidFill>
                          <a:latin typeface="Arial Black" charset="0"/>
                          <a:ea typeface="Arial Black" charset="0"/>
                          <a:cs typeface="Arial Black" charset="0"/>
                        </a:rPr>
                        <a:t>3%</a:t>
                      </a:r>
                      <a:endParaRPr lang="en-US" sz="3600" b="1" kern="1200" dirty="0">
                        <a:ln>
                          <a:noFill/>
                        </a:ln>
                        <a:solidFill>
                          <a:srgbClr val="C00000"/>
                        </a:solidFill>
                        <a:latin typeface="Arial Black"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467336"/>
                  </a:ext>
                </a:extLst>
              </a:tr>
            </a:tbl>
          </a:graphicData>
        </a:graphic>
      </p:graphicFrame>
    </p:spTree>
    <p:extLst>
      <p:ext uri="{BB962C8B-B14F-4D97-AF65-F5344CB8AC3E}">
        <p14:creationId xmlns:p14="http://schemas.microsoft.com/office/powerpoint/2010/main" val="81448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F9BEA-B8A1-8822-AFB8-F90404E61CC9}"/>
            </a:ext>
          </a:extLst>
        </p:cNvPr>
        <p:cNvGrpSpPr/>
        <p:nvPr/>
      </p:nvGrpSpPr>
      <p:grpSpPr>
        <a:xfrm>
          <a:off x="0" y="0"/>
          <a:ext cx="0" cy="0"/>
          <a:chOff x="0" y="0"/>
          <a:chExt cx="0" cy="0"/>
        </a:xfrm>
      </p:grpSpPr>
      <p:pic>
        <p:nvPicPr>
          <p:cNvPr id="4" name="Picture 3" descr="A cartoon of animals in different poses&#10;&#10;AI-generated content may be incorrect.">
            <a:extLst>
              <a:ext uri="{FF2B5EF4-FFF2-40B4-BE49-F238E27FC236}">
                <a16:creationId xmlns:a16="http://schemas.microsoft.com/office/drawing/2014/main" id="{1A2B9E15-B39C-CED8-242C-77F99D214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787" y="1184855"/>
            <a:ext cx="3660239" cy="3815437"/>
          </a:xfrm>
          <a:prstGeom prst="rect">
            <a:avLst/>
          </a:prstGeom>
        </p:spPr>
      </p:pic>
      <p:sp>
        <p:nvSpPr>
          <p:cNvPr id="2" name="TextBox 1">
            <a:extLst>
              <a:ext uri="{FF2B5EF4-FFF2-40B4-BE49-F238E27FC236}">
                <a16:creationId xmlns:a16="http://schemas.microsoft.com/office/drawing/2014/main" id="{D8A8A2C6-02BA-0BA0-6C2A-8CF3F1B9C1EF}"/>
              </a:ext>
            </a:extLst>
          </p:cNvPr>
          <p:cNvSpPr txBox="1"/>
          <p:nvPr/>
        </p:nvSpPr>
        <p:spPr>
          <a:xfrm>
            <a:off x="523821" y="1763728"/>
            <a:ext cx="5966848" cy="4439653"/>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cs typeface="Arial" panose="020B0604020202020204" pitchFamily="34" charset="0"/>
              </a:rPr>
              <a:t>Sale Runs</a:t>
            </a:r>
          </a:p>
          <a:p>
            <a:pPr algn="ctr"/>
            <a:endParaRPr lang="en-US" sz="6600" b="1" i="1" dirty="0">
              <a:ln>
                <a:solidFill>
                  <a:schemeClr val="tx1"/>
                </a:solidFill>
              </a:ln>
              <a:solidFill>
                <a:srgbClr val="C00000"/>
              </a:solidFill>
              <a:latin typeface="Adventure" panose="02000500000000000000" pitchFamily="2" charset="0"/>
              <a:cs typeface="Arial" panose="020B0604020202020204" pitchFamily="34" charset="0"/>
            </a:endParaRPr>
          </a:p>
          <a:p>
            <a:pPr algn="ctr"/>
            <a:r>
              <a:rPr lang="en-US" sz="6600" b="1" i="1" dirty="0">
                <a:ln>
                  <a:solidFill>
                    <a:schemeClr val="tx1"/>
                  </a:solidFill>
                </a:ln>
                <a:solidFill>
                  <a:srgbClr val="C00000"/>
                </a:solidFill>
                <a:latin typeface="Adventure" panose="02000500000000000000" pitchFamily="2" charset="0"/>
                <a:cs typeface="Arial" panose="020B0604020202020204" pitchFamily="34" charset="0"/>
              </a:rPr>
              <a:t>Sept. 19-Nov. 2</a:t>
            </a:r>
            <a:endParaRPr lang="en-US" sz="1200" i="1" dirty="0">
              <a:ln>
                <a:solidFill>
                  <a:schemeClr val="tx1"/>
                </a:solidFill>
              </a:ln>
              <a:solidFill>
                <a:srgbClr val="C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1780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07167D-CE3B-4F86-BB97-20F9374ED6EC}"/>
              </a:ext>
            </a:extLst>
          </p:cNvPr>
          <p:cNvSpPr txBox="1"/>
          <p:nvPr/>
        </p:nvSpPr>
        <p:spPr>
          <a:xfrm>
            <a:off x="549578" y="2510725"/>
            <a:ext cx="5966848" cy="2324746"/>
          </a:xfrm>
          <a:prstGeom prst="rect">
            <a:avLst/>
          </a:prstGeom>
          <a:noFill/>
        </p:spPr>
        <p:txBody>
          <a:bodyPr wrap="square" rtlCol="0" anchor="t">
            <a:noAutofit/>
          </a:bodyPr>
          <a:lstStyle/>
          <a:p>
            <a:pPr algn="ctr"/>
            <a:r>
              <a:rPr lang="en-US" sz="6600" b="1" dirty="0">
                <a:ln>
                  <a:solidFill>
                    <a:schemeClr val="tx1"/>
                  </a:solidFill>
                </a:ln>
                <a:solidFill>
                  <a:srgbClr val="C00000"/>
                </a:solidFill>
                <a:latin typeface="Adventure" panose="02000500000000000000" pitchFamily="2" charset="0"/>
                <a:ea typeface="treasuremap" panose="02000603000000000000" pitchFamily="2" charset="0"/>
                <a:cs typeface="Arial" panose="020B0604020202020204" pitchFamily="34" charset="0"/>
              </a:rPr>
              <a:t>Trail’s End Resources</a:t>
            </a:r>
            <a:endParaRPr lang="en-US" sz="5400" dirty="0">
              <a:ln>
                <a:solidFill>
                  <a:schemeClr val="tx1"/>
                </a:solidFill>
              </a:ln>
              <a:solidFill>
                <a:srgbClr val="C00000"/>
              </a:solidFill>
              <a:latin typeface="Adventure" panose="02000500000000000000" pitchFamily="2" charset="0"/>
              <a:ea typeface="treasuremap" panose="02000603000000000000" pitchFamily="2" charset="0"/>
              <a:cs typeface="Arial" panose="020B0604020202020204" pitchFamily="34" charset="0"/>
            </a:endParaRPr>
          </a:p>
          <a:p>
            <a:pPr algn="ctr"/>
            <a:endParaRPr lang="en-US" sz="4000" dirty="0">
              <a:ln>
                <a:solidFill>
                  <a:schemeClr val="tx1"/>
                </a:solidFill>
              </a:ln>
              <a:solidFill>
                <a:srgbClr val="FFFF00"/>
              </a:solidFill>
              <a:latin typeface="Aharoni" panose="02010803020104030203" pitchFamily="2" charset="-79"/>
              <a:cs typeface="Aharoni" panose="02010803020104030203" pitchFamily="2" charset="-79"/>
            </a:endParaRPr>
          </a:p>
        </p:txBody>
      </p:sp>
      <p:pic>
        <p:nvPicPr>
          <p:cNvPr id="2" name="Picture 1" descr="A cartoon of animals in different poses&#10;&#10;AI-generated content may be incorrect.">
            <a:extLst>
              <a:ext uri="{FF2B5EF4-FFF2-40B4-BE49-F238E27FC236}">
                <a16:creationId xmlns:a16="http://schemas.microsoft.com/office/drawing/2014/main" id="{911B338F-6496-92AB-15E5-AE4F54E19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787" y="1184855"/>
            <a:ext cx="3660239" cy="3815437"/>
          </a:xfrm>
          <a:prstGeom prst="rect">
            <a:avLst/>
          </a:prstGeom>
        </p:spPr>
      </p:pic>
    </p:spTree>
    <p:extLst>
      <p:ext uri="{BB962C8B-B14F-4D97-AF65-F5344CB8AC3E}">
        <p14:creationId xmlns:p14="http://schemas.microsoft.com/office/powerpoint/2010/main" val="3394651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787A-F6D1-F097-52D5-6E76A9A7ECF3}"/>
              </a:ext>
            </a:extLst>
          </p:cNvPr>
          <p:cNvSpPr>
            <a:spLocks noGrp="1"/>
          </p:cNvSpPr>
          <p:nvPr>
            <p:ph type="title"/>
          </p:nvPr>
        </p:nvSpPr>
        <p:spPr>
          <a:xfrm>
            <a:off x="838200" y="365125"/>
            <a:ext cx="10515600" cy="1891378"/>
          </a:xfrm>
        </p:spPr>
        <p:txBody>
          <a:bodyPr>
            <a:normAutofit/>
          </a:bodyPr>
          <a:lstStyle/>
          <a:p>
            <a:pPr algn="ctr"/>
            <a:r>
              <a:rPr lang="en-US" sz="5400" dirty="0">
                <a:ln>
                  <a:solidFill>
                    <a:schemeClr val="tx1"/>
                  </a:solidFill>
                </a:ln>
                <a:solidFill>
                  <a:srgbClr val="C00000"/>
                </a:solidFill>
                <a:latin typeface="Adventure" panose="02000500000000000000" pitchFamily="2" charset="0"/>
              </a:rPr>
              <a:t>It’s helpful to know who </a:t>
            </a:r>
            <a:br>
              <a:rPr lang="en-US" sz="5400" dirty="0">
                <a:ln>
                  <a:solidFill>
                    <a:schemeClr val="tx1"/>
                  </a:solidFill>
                </a:ln>
                <a:solidFill>
                  <a:srgbClr val="C00000"/>
                </a:solidFill>
                <a:latin typeface="Adventure" panose="02000500000000000000" pitchFamily="2" charset="0"/>
              </a:rPr>
            </a:br>
            <a:r>
              <a:rPr lang="en-US" sz="5400" dirty="0">
                <a:ln>
                  <a:solidFill>
                    <a:schemeClr val="tx1"/>
                  </a:solidFill>
                </a:ln>
                <a:solidFill>
                  <a:srgbClr val="C00000"/>
                </a:solidFill>
                <a:latin typeface="Adventure" panose="02000500000000000000" pitchFamily="2" charset="0"/>
              </a:rPr>
              <a:t>is on the expedition!</a:t>
            </a:r>
          </a:p>
        </p:txBody>
      </p:sp>
      <p:sp>
        <p:nvSpPr>
          <p:cNvPr id="3" name="Content Placeholder 2">
            <a:extLst>
              <a:ext uri="{FF2B5EF4-FFF2-40B4-BE49-F238E27FC236}">
                <a16:creationId xmlns:a16="http://schemas.microsoft.com/office/drawing/2014/main" id="{5A7A1C07-84CD-CF26-E845-E5150E405AC0}"/>
              </a:ext>
            </a:extLst>
          </p:cNvPr>
          <p:cNvSpPr>
            <a:spLocks noGrp="1"/>
          </p:cNvSpPr>
          <p:nvPr>
            <p:ph idx="1"/>
          </p:nvPr>
        </p:nvSpPr>
        <p:spPr>
          <a:xfrm>
            <a:off x="2586788" y="1825625"/>
            <a:ext cx="8767011" cy="4351338"/>
          </a:xfrm>
        </p:spPr>
        <p:txBody>
          <a:bodyPr>
            <a:normAutofit/>
          </a:bodyPr>
          <a:lstStyle/>
          <a:p>
            <a:pPr marL="0" indent="0">
              <a:buNone/>
            </a:pPr>
            <a:endParaRPr lang="en-US" dirty="0"/>
          </a:p>
          <a:p>
            <a:pPr marL="0" indent="0">
              <a:buNone/>
            </a:pPr>
            <a:r>
              <a:rPr lang="en-US" sz="3200" dirty="0">
                <a:solidFill>
                  <a:srgbClr val="0070C0"/>
                </a:solidFill>
              </a:rPr>
              <a:t>Council: </a:t>
            </a:r>
            <a:r>
              <a:rPr lang="en-US" sz="3200" dirty="0"/>
              <a:t>Northern Star Council</a:t>
            </a:r>
          </a:p>
          <a:p>
            <a:pPr marL="0" indent="0">
              <a:buNone/>
            </a:pPr>
            <a:r>
              <a:rPr lang="en-US" sz="3200" dirty="0">
                <a:solidFill>
                  <a:srgbClr val="0070C0"/>
                </a:solidFill>
              </a:rPr>
              <a:t>District: </a:t>
            </a:r>
            <a:r>
              <a:rPr lang="en-US" sz="3200" dirty="0"/>
              <a:t>(Area within the Council, Alpha Letter)</a:t>
            </a:r>
          </a:p>
          <a:p>
            <a:pPr marL="0" indent="0">
              <a:buNone/>
            </a:pPr>
            <a:r>
              <a:rPr lang="en-US" sz="3200" dirty="0">
                <a:solidFill>
                  <a:srgbClr val="0070C0"/>
                </a:solidFill>
              </a:rPr>
              <a:t>Unit Type: </a:t>
            </a:r>
            <a:r>
              <a:rPr lang="en-US" sz="3200" dirty="0"/>
              <a:t>(Pack, Troop, Crew, Post, Ship)</a:t>
            </a:r>
          </a:p>
          <a:p>
            <a:pPr marL="0" indent="0">
              <a:buNone/>
            </a:pPr>
            <a:r>
              <a:rPr lang="en-US" sz="3200" dirty="0">
                <a:solidFill>
                  <a:srgbClr val="0070C0"/>
                </a:solidFill>
              </a:rPr>
              <a:t>Unit Number: </a:t>
            </a:r>
            <a:r>
              <a:rPr lang="en-US" sz="3200" dirty="0"/>
              <a:t>(4-Digit Number)</a:t>
            </a:r>
          </a:p>
          <a:p>
            <a:pPr marL="0" indent="0">
              <a:buNone/>
            </a:pPr>
            <a:endParaRPr lang="en-US" dirty="0"/>
          </a:p>
        </p:txBody>
      </p:sp>
    </p:spTree>
    <p:extLst>
      <p:ext uri="{BB962C8B-B14F-4D97-AF65-F5344CB8AC3E}">
        <p14:creationId xmlns:p14="http://schemas.microsoft.com/office/powerpoint/2010/main" val="149196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bd3e058-d6ad-4ddf-b1c5-ff7615a5d068">
      <Terms xmlns="http://schemas.microsoft.com/office/infopath/2007/PartnerControls"/>
    </lcf76f155ced4ddcb4097134ff3c332f>
    <TaxCatchAll xmlns="942aa2be-190f-496b-83e2-b2bce9ca3f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6B403A3886364580BF5FE363B33C15" ma:contentTypeVersion="16" ma:contentTypeDescription="Create a new document." ma:contentTypeScope="" ma:versionID="d7472d68f0fa66b4f04ecb05ab80e75e">
  <xsd:schema xmlns:xsd="http://www.w3.org/2001/XMLSchema" xmlns:xs="http://www.w3.org/2001/XMLSchema" xmlns:p="http://schemas.microsoft.com/office/2006/metadata/properties" xmlns:ns2="ebd3e058-d6ad-4ddf-b1c5-ff7615a5d068" xmlns:ns3="942aa2be-190f-496b-83e2-b2bce9ca3f73" targetNamespace="http://schemas.microsoft.com/office/2006/metadata/properties" ma:root="true" ma:fieldsID="1c9acbf63a46d041d79eaa7e32a89040" ns2:_="" ns3:_="">
    <xsd:import namespace="ebd3e058-d6ad-4ddf-b1c5-ff7615a5d068"/>
    <xsd:import namespace="942aa2be-190f-496b-83e2-b2bce9ca3f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3e058-d6ad-4ddf-b1c5-ff7615a5d0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717f90a-23fb-4bf8-a94a-9f19ab6cc9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2aa2be-190f-496b-83e2-b2bce9ca3f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6cf2d0f-387a-4967-9b1e-0889127a072b}" ma:internalName="TaxCatchAll" ma:showField="CatchAllData" ma:web="942aa2be-190f-496b-83e2-b2bce9ca3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76C7F5-7C2D-4E73-9DB6-4F33B2BB2201}">
  <ds:schemaRefs>
    <ds:schemaRef ds:uri="http://schemas.microsoft.com/sharepoint/v3/contenttype/forms"/>
  </ds:schemaRefs>
</ds:datastoreItem>
</file>

<file path=customXml/itemProps2.xml><?xml version="1.0" encoding="utf-8"?>
<ds:datastoreItem xmlns:ds="http://schemas.openxmlformats.org/officeDocument/2006/customXml" ds:itemID="{B0E542DB-B67E-42DD-AA71-086A93518CCA}">
  <ds:schemaRefs>
    <ds:schemaRef ds:uri="http://purl.org/dc/dcmitype/"/>
    <ds:schemaRef ds:uri="http://schemas.microsoft.com/office/2006/documentManagement/types"/>
    <ds:schemaRef ds:uri="http://schemas.microsoft.com/office/2006/metadata/properties"/>
    <ds:schemaRef ds:uri="58974351-2ced-44ba-adf9-ecf10be0fa2c"/>
    <ds:schemaRef ds:uri="http://schemas.openxmlformats.org/package/2006/metadata/core-properties"/>
    <ds:schemaRef ds:uri="http://purl.org/dc/elements/1.1/"/>
    <ds:schemaRef ds:uri="f831c49b-abe0-466b-a5a9-1debb466c650"/>
    <ds:schemaRef ds:uri="http://schemas.microsoft.com/office/infopath/2007/PartnerControls"/>
    <ds:schemaRef ds:uri="http://www.w3.org/XML/1998/namespace"/>
    <ds:schemaRef ds:uri="http://purl.org/dc/terms/"/>
    <ds:schemaRef ds:uri="ebd3e058-d6ad-4ddf-b1c5-ff7615a5d068"/>
    <ds:schemaRef ds:uri="942aa2be-190f-496b-83e2-b2bce9ca3f73"/>
  </ds:schemaRefs>
</ds:datastoreItem>
</file>

<file path=customXml/itemProps3.xml><?xml version="1.0" encoding="utf-8"?>
<ds:datastoreItem xmlns:ds="http://schemas.openxmlformats.org/officeDocument/2006/customXml" ds:itemID="{BB4BB9E6-DB91-4B6E-A5DB-25564480F6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d3e058-d6ad-4ddf-b1c5-ff7615a5d068"/>
    <ds:schemaRef ds:uri="942aa2be-190f-496b-83e2-b2bce9ca3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34216</TotalTime>
  <Words>2352</Words>
  <Application>Microsoft Office PowerPoint</Application>
  <PresentationFormat>Widescreen</PresentationFormat>
  <Paragraphs>386</Paragraphs>
  <Slides>41</Slides>
  <Notes>23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Adventure</vt:lpstr>
      <vt:lpstr>Aharoni</vt:lpstr>
      <vt:lpstr>Aptos ExtraBold</vt:lpstr>
      <vt:lpstr>Arial</vt:lpstr>
      <vt:lpstr>Arial Black</vt:lpstr>
      <vt:lpstr>Arial,Sans-Serif</vt:lpstr>
      <vt:lpstr>Calibri</vt:lpstr>
      <vt:lpstr>Calibri Light</vt:lpstr>
      <vt:lpstr>Egiziano CG Black</vt:lpstr>
      <vt:lpstr>General Sans Regular</vt:lpstr>
      <vt:lpstr>General Sans Semibold</vt:lpstr>
      <vt:lpstr>Gill Sans MT</vt:lpstr>
      <vt:lpstr>Helvetica Neue</vt:lpstr>
      <vt:lpstr>Helvetica Neue Medium</vt:lpstr>
      <vt:lpstr>Symbol</vt:lpstr>
      <vt:lpstr>Office Theme</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helpful to know who  is on the expedition!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Alexander</dc:creator>
  <cp:lastModifiedBy>Bill Anderson-Horecka</cp:lastModifiedBy>
  <cp:revision>123</cp:revision>
  <dcterms:created xsi:type="dcterms:W3CDTF">2020-05-26T13:39:42Z</dcterms:created>
  <dcterms:modified xsi:type="dcterms:W3CDTF">2025-07-26T03:04:26Z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0x010100B56B403A3886364580BF5FE363B33C15</vt:lpwstr>
  </property>
  <property fmtid="{D5CDD505-2E9C-101B-9397-08002B2CF9AE}" pid="3" name="MediaServiceImageTags">
    <vt:lpwstr/>
  </property>
</Properties>
</file>